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384" r:id="rId3"/>
    <p:sldId id="393" r:id="rId4"/>
    <p:sldId id="385" r:id="rId5"/>
    <p:sldId id="396" r:id="rId6"/>
    <p:sldId id="356" r:id="rId7"/>
    <p:sldId id="398" r:id="rId8"/>
    <p:sldId id="397" r:id="rId9"/>
    <p:sldId id="399" r:id="rId10"/>
    <p:sldId id="400" r:id="rId11"/>
    <p:sldId id="394" r:id="rId12"/>
    <p:sldId id="381" r:id="rId13"/>
  </p:sldIdLst>
  <p:sldSz cx="12192000" cy="6858000"/>
  <p:notesSz cx="6797675" cy="9926638"/>
  <p:embeddedFontLst>
    <p:embeddedFont>
      <p:font typeface="ShellHeavy" panose="00000700000000000000" pitchFamily="50" charset="0"/>
      <p:regular r:id="rId16"/>
      <p:bold r:id="rId17"/>
    </p:embeddedFont>
    <p:embeddedFont>
      <p:font typeface="ShellMedium" panose="00000600000000000000" pitchFamily="50" charset="0"/>
      <p:regular r:id="rId18"/>
    </p:embeddedFont>
  </p:embeddedFontLst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60" autoAdjust="0"/>
    <p:restoredTop sz="92442" autoAdjust="0"/>
  </p:normalViewPr>
  <p:slideViewPr>
    <p:cSldViewPr snapToGrid="0" snapToObjects="1" showGuides="1">
      <p:cViewPr varScale="1">
        <p:scale>
          <a:sx n="76" d="100"/>
          <a:sy n="76" d="100"/>
        </p:scale>
        <p:origin x="128" y="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62" d="100"/>
          <a:sy n="62" d="100"/>
        </p:scale>
        <p:origin x="3240" y="67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238DBE-A026-47ED-BAC7-86CCAA837FF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B37FBCE-3E12-4792-8E34-CA930E10FB74}">
      <dgm:prSet/>
      <dgm:spPr/>
      <dgm:t>
        <a:bodyPr/>
        <a:lstStyle/>
        <a:p>
          <a:r>
            <a:rPr lang="en-US"/>
            <a:t>1. Environmental Awareness: By providing up-to-date information on green energy developments, fostering a greater understanding of the importance of sustainability and eco-friendly practices.</a:t>
          </a:r>
        </a:p>
      </dgm:t>
    </dgm:pt>
    <dgm:pt modelId="{6BF38CEF-1735-4BE8-81AA-75462788E9EF}" type="parTrans" cxnId="{81742712-8507-4E7A-8F8A-979ADAFFEBE4}">
      <dgm:prSet/>
      <dgm:spPr/>
      <dgm:t>
        <a:bodyPr/>
        <a:lstStyle/>
        <a:p>
          <a:endParaRPr lang="en-US"/>
        </a:p>
      </dgm:t>
    </dgm:pt>
    <dgm:pt modelId="{0DFB0C8C-C95B-48E5-B632-FC372F3C94E7}" type="sibTrans" cxnId="{81742712-8507-4E7A-8F8A-979ADAFFEBE4}">
      <dgm:prSet/>
      <dgm:spPr/>
      <dgm:t>
        <a:bodyPr/>
        <a:lstStyle/>
        <a:p>
          <a:endParaRPr lang="en-US"/>
        </a:p>
      </dgm:t>
    </dgm:pt>
    <dgm:pt modelId="{4E65CBC4-D4DD-4F1F-B9A5-1B809952A607}">
      <dgm:prSet/>
      <dgm:spPr/>
      <dgm:t>
        <a:bodyPr/>
        <a:lstStyle/>
        <a:p>
          <a:r>
            <a:rPr lang="en-US"/>
            <a:t>2. Access to Credible Information: Ensuring that they receive accurate and trustworthy information about renewable energy technologies and environmental initiatives.</a:t>
          </a:r>
        </a:p>
      </dgm:t>
    </dgm:pt>
    <dgm:pt modelId="{50AA281A-4F8B-44A6-A3B1-5082D07337F8}" type="parTrans" cxnId="{4BEF6F09-FA8E-4C66-B22E-5BB6F3A875D2}">
      <dgm:prSet/>
      <dgm:spPr/>
      <dgm:t>
        <a:bodyPr/>
        <a:lstStyle/>
        <a:p>
          <a:endParaRPr lang="en-US"/>
        </a:p>
      </dgm:t>
    </dgm:pt>
    <dgm:pt modelId="{E2505DFF-6BCE-45FC-83C3-942E9533C04A}" type="sibTrans" cxnId="{4BEF6F09-FA8E-4C66-B22E-5BB6F3A875D2}">
      <dgm:prSet/>
      <dgm:spPr/>
      <dgm:t>
        <a:bodyPr/>
        <a:lstStyle/>
        <a:p>
          <a:endParaRPr lang="en-US"/>
        </a:p>
      </dgm:t>
    </dgm:pt>
    <dgm:pt modelId="{3BE13459-29E5-4BA7-9F4F-2C9F99524997}">
      <dgm:prSet/>
      <dgm:spPr/>
      <dgm:t>
        <a:bodyPr/>
        <a:lstStyle/>
        <a:p>
          <a:r>
            <a:rPr lang="en-US"/>
            <a:t>3. Promotion of Sustainable Choices: Empowering users to make informed choices that reduce their carbon footprint and contribute to a more sustainable future.</a:t>
          </a:r>
        </a:p>
      </dgm:t>
    </dgm:pt>
    <dgm:pt modelId="{AB932F8B-9428-469D-AA05-B836CCA535E6}" type="parTrans" cxnId="{0B9177E4-7F6F-4BEB-A496-5BD089FAC1CA}">
      <dgm:prSet/>
      <dgm:spPr/>
      <dgm:t>
        <a:bodyPr/>
        <a:lstStyle/>
        <a:p>
          <a:endParaRPr lang="en-US"/>
        </a:p>
      </dgm:t>
    </dgm:pt>
    <dgm:pt modelId="{BAAB306D-5B8E-4D6B-8962-96D6845BBFF9}" type="sibTrans" cxnId="{0B9177E4-7F6F-4BEB-A496-5BD089FAC1CA}">
      <dgm:prSet/>
      <dgm:spPr/>
      <dgm:t>
        <a:bodyPr/>
        <a:lstStyle/>
        <a:p>
          <a:endParaRPr lang="en-US"/>
        </a:p>
      </dgm:t>
    </dgm:pt>
    <dgm:pt modelId="{480A04CD-2DA5-484C-9CEE-000562147345}">
      <dgm:prSet/>
      <dgm:spPr/>
      <dgm:t>
        <a:bodyPr/>
        <a:lstStyle/>
        <a:p>
          <a:r>
            <a:rPr lang="en-US"/>
            <a:t>4. Community Building: The platform creates a community of environmentally conscious individuals who can share knowledge, engage in discussions, and collaborate on environmental projects, fostering a sense of community and collective action for the environment.</a:t>
          </a:r>
        </a:p>
      </dgm:t>
    </dgm:pt>
    <dgm:pt modelId="{62BA7E50-4585-489E-97A0-6371388B54F2}" type="parTrans" cxnId="{987F2F6E-10D1-4B2F-9AAC-710BA86E2498}">
      <dgm:prSet/>
      <dgm:spPr/>
      <dgm:t>
        <a:bodyPr/>
        <a:lstStyle/>
        <a:p>
          <a:endParaRPr lang="en-US"/>
        </a:p>
      </dgm:t>
    </dgm:pt>
    <dgm:pt modelId="{4C6A957E-6B68-48BC-8155-7D0CC16BA72D}" type="sibTrans" cxnId="{987F2F6E-10D1-4B2F-9AAC-710BA86E2498}">
      <dgm:prSet/>
      <dgm:spPr/>
      <dgm:t>
        <a:bodyPr/>
        <a:lstStyle/>
        <a:p>
          <a:endParaRPr lang="en-US"/>
        </a:p>
      </dgm:t>
    </dgm:pt>
    <dgm:pt modelId="{5E37AD70-AAFA-49C6-8692-7B1F7A4FFB41}" type="pres">
      <dgm:prSet presAssocID="{AD238DBE-A026-47ED-BAC7-86CCAA837FF9}" presName="root" presStyleCnt="0">
        <dgm:presLayoutVars>
          <dgm:dir/>
          <dgm:resizeHandles val="exact"/>
        </dgm:presLayoutVars>
      </dgm:prSet>
      <dgm:spPr/>
    </dgm:pt>
    <dgm:pt modelId="{3146AA23-1BCD-4B2F-A1CD-4EA532C293F3}" type="pres">
      <dgm:prSet presAssocID="{7B37FBCE-3E12-4792-8E34-CA930E10FB74}" presName="compNode" presStyleCnt="0"/>
      <dgm:spPr/>
    </dgm:pt>
    <dgm:pt modelId="{1A97958F-0683-431D-9FCD-8F07408B6F11}" type="pres">
      <dgm:prSet presAssocID="{7B37FBCE-3E12-4792-8E34-CA930E10FB74}" presName="bgRect" presStyleLbl="bgShp" presStyleIdx="0" presStyleCnt="4"/>
      <dgm:spPr/>
    </dgm:pt>
    <dgm:pt modelId="{483C50F6-5A24-4F1E-87CC-53F19E11111B}" type="pres">
      <dgm:prSet presAssocID="{7B37FBCE-3E12-4792-8E34-CA930E10FB7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6472CADB-EB83-47F8-A4E8-AD8C457C3A82}" type="pres">
      <dgm:prSet presAssocID="{7B37FBCE-3E12-4792-8E34-CA930E10FB74}" presName="spaceRect" presStyleCnt="0"/>
      <dgm:spPr/>
    </dgm:pt>
    <dgm:pt modelId="{92FD03A1-E1CA-4208-87AF-5DFD61001C55}" type="pres">
      <dgm:prSet presAssocID="{7B37FBCE-3E12-4792-8E34-CA930E10FB74}" presName="parTx" presStyleLbl="revTx" presStyleIdx="0" presStyleCnt="4">
        <dgm:presLayoutVars>
          <dgm:chMax val="0"/>
          <dgm:chPref val="0"/>
        </dgm:presLayoutVars>
      </dgm:prSet>
      <dgm:spPr/>
    </dgm:pt>
    <dgm:pt modelId="{95A48A4F-F763-4AED-9964-AA485C22A9B9}" type="pres">
      <dgm:prSet presAssocID="{0DFB0C8C-C95B-48E5-B632-FC372F3C94E7}" presName="sibTrans" presStyleCnt="0"/>
      <dgm:spPr/>
    </dgm:pt>
    <dgm:pt modelId="{701D35BD-8CD4-4CE2-8E49-1AA7F7BDA0D6}" type="pres">
      <dgm:prSet presAssocID="{4E65CBC4-D4DD-4F1F-B9A5-1B809952A607}" presName="compNode" presStyleCnt="0"/>
      <dgm:spPr/>
    </dgm:pt>
    <dgm:pt modelId="{782A3F78-017E-4F0D-B3D5-0E392B4BA411}" type="pres">
      <dgm:prSet presAssocID="{4E65CBC4-D4DD-4F1F-B9A5-1B809952A607}" presName="bgRect" presStyleLbl="bgShp" presStyleIdx="1" presStyleCnt="4"/>
      <dgm:spPr/>
    </dgm:pt>
    <dgm:pt modelId="{1CDFAA14-B6D8-4BA2-9396-AFD32CE697F3}" type="pres">
      <dgm:prSet presAssocID="{4E65CBC4-D4DD-4F1F-B9A5-1B809952A60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5D71605F-64CD-4C5C-9D2B-D4261667EBF1}" type="pres">
      <dgm:prSet presAssocID="{4E65CBC4-D4DD-4F1F-B9A5-1B809952A607}" presName="spaceRect" presStyleCnt="0"/>
      <dgm:spPr/>
    </dgm:pt>
    <dgm:pt modelId="{24139A5B-6AF4-405A-B4D1-DBA1AA113B40}" type="pres">
      <dgm:prSet presAssocID="{4E65CBC4-D4DD-4F1F-B9A5-1B809952A607}" presName="parTx" presStyleLbl="revTx" presStyleIdx="1" presStyleCnt="4">
        <dgm:presLayoutVars>
          <dgm:chMax val="0"/>
          <dgm:chPref val="0"/>
        </dgm:presLayoutVars>
      </dgm:prSet>
      <dgm:spPr/>
    </dgm:pt>
    <dgm:pt modelId="{34F90A6F-9B9B-4BFC-9062-762170BAD1C0}" type="pres">
      <dgm:prSet presAssocID="{E2505DFF-6BCE-45FC-83C3-942E9533C04A}" presName="sibTrans" presStyleCnt="0"/>
      <dgm:spPr/>
    </dgm:pt>
    <dgm:pt modelId="{44729A6F-2EEC-48E3-B813-AA1D4F8DABB1}" type="pres">
      <dgm:prSet presAssocID="{3BE13459-29E5-4BA7-9F4F-2C9F99524997}" presName="compNode" presStyleCnt="0"/>
      <dgm:spPr/>
    </dgm:pt>
    <dgm:pt modelId="{0D52FB2A-E052-4C20-9F81-C002E974335E}" type="pres">
      <dgm:prSet presAssocID="{3BE13459-29E5-4BA7-9F4F-2C9F99524997}" presName="bgRect" presStyleLbl="bgShp" presStyleIdx="2" presStyleCnt="4"/>
      <dgm:spPr/>
    </dgm:pt>
    <dgm:pt modelId="{064A661C-7F1C-446E-A45A-F42B21ECDD0A}" type="pres">
      <dgm:prSet presAssocID="{3BE13459-29E5-4BA7-9F4F-2C9F9952499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stainability"/>
        </a:ext>
      </dgm:extLst>
    </dgm:pt>
    <dgm:pt modelId="{2B2287F9-FBFE-4D84-A943-FA339FFAA7E5}" type="pres">
      <dgm:prSet presAssocID="{3BE13459-29E5-4BA7-9F4F-2C9F99524997}" presName="spaceRect" presStyleCnt="0"/>
      <dgm:spPr/>
    </dgm:pt>
    <dgm:pt modelId="{98F1D334-5805-41A7-BFB9-F69BF3522322}" type="pres">
      <dgm:prSet presAssocID="{3BE13459-29E5-4BA7-9F4F-2C9F99524997}" presName="parTx" presStyleLbl="revTx" presStyleIdx="2" presStyleCnt="4">
        <dgm:presLayoutVars>
          <dgm:chMax val="0"/>
          <dgm:chPref val="0"/>
        </dgm:presLayoutVars>
      </dgm:prSet>
      <dgm:spPr/>
    </dgm:pt>
    <dgm:pt modelId="{120C87B4-0E71-4526-8DEA-8A47841849A8}" type="pres">
      <dgm:prSet presAssocID="{BAAB306D-5B8E-4D6B-8962-96D6845BBFF9}" presName="sibTrans" presStyleCnt="0"/>
      <dgm:spPr/>
    </dgm:pt>
    <dgm:pt modelId="{3297D05B-90D0-4715-B671-8203A5FDEDA8}" type="pres">
      <dgm:prSet presAssocID="{480A04CD-2DA5-484C-9CEE-000562147345}" presName="compNode" presStyleCnt="0"/>
      <dgm:spPr/>
    </dgm:pt>
    <dgm:pt modelId="{7706EE5A-EAC6-48DA-8F96-1311CC9DDD0A}" type="pres">
      <dgm:prSet presAssocID="{480A04CD-2DA5-484C-9CEE-000562147345}" presName="bgRect" presStyleLbl="bgShp" presStyleIdx="3" presStyleCnt="4"/>
      <dgm:spPr/>
    </dgm:pt>
    <dgm:pt modelId="{3A09E6B0-0864-4475-AB4B-1C9D5663B416}" type="pres">
      <dgm:prSet presAssocID="{480A04CD-2DA5-484C-9CEE-00056214734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ycle Sign"/>
        </a:ext>
      </dgm:extLst>
    </dgm:pt>
    <dgm:pt modelId="{85A4717A-559B-4AFE-B63B-55A75CC5466B}" type="pres">
      <dgm:prSet presAssocID="{480A04CD-2DA5-484C-9CEE-000562147345}" presName="spaceRect" presStyleCnt="0"/>
      <dgm:spPr/>
    </dgm:pt>
    <dgm:pt modelId="{67259032-3CC1-40F5-BA8A-6992536759CB}" type="pres">
      <dgm:prSet presAssocID="{480A04CD-2DA5-484C-9CEE-00056214734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BEF6F09-FA8E-4C66-B22E-5BB6F3A875D2}" srcId="{AD238DBE-A026-47ED-BAC7-86CCAA837FF9}" destId="{4E65CBC4-D4DD-4F1F-B9A5-1B809952A607}" srcOrd="1" destOrd="0" parTransId="{50AA281A-4F8B-44A6-A3B1-5082D07337F8}" sibTransId="{E2505DFF-6BCE-45FC-83C3-942E9533C04A}"/>
    <dgm:cxn modelId="{81742712-8507-4E7A-8F8A-979ADAFFEBE4}" srcId="{AD238DBE-A026-47ED-BAC7-86CCAA837FF9}" destId="{7B37FBCE-3E12-4792-8E34-CA930E10FB74}" srcOrd="0" destOrd="0" parTransId="{6BF38CEF-1735-4BE8-81AA-75462788E9EF}" sibTransId="{0DFB0C8C-C95B-48E5-B632-FC372F3C94E7}"/>
    <dgm:cxn modelId="{30EEB740-C62E-4D9B-B6C2-1F3B1EB81968}" type="presOf" srcId="{4E65CBC4-D4DD-4F1F-B9A5-1B809952A607}" destId="{24139A5B-6AF4-405A-B4D1-DBA1AA113B40}" srcOrd="0" destOrd="0" presId="urn:microsoft.com/office/officeart/2018/2/layout/IconVerticalSolidList"/>
    <dgm:cxn modelId="{337A3347-8060-4C0A-ABE6-1A1F06B29609}" type="presOf" srcId="{3BE13459-29E5-4BA7-9F4F-2C9F99524997}" destId="{98F1D334-5805-41A7-BFB9-F69BF3522322}" srcOrd="0" destOrd="0" presId="urn:microsoft.com/office/officeart/2018/2/layout/IconVerticalSolidList"/>
    <dgm:cxn modelId="{987F2F6E-10D1-4B2F-9AAC-710BA86E2498}" srcId="{AD238DBE-A026-47ED-BAC7-86CCAA837FF9}" destId="{480A04CD-2DA5-484C-9CEE-000562147345}" srcOrd="3" destOrd="0" parTransId="{62BA7E50-4585-489E-97A0-6371388B54F2}" sibTransId="{4C6A957E-6B68-48BC-8155-7D0CC16BA72D}"/>
    <dgm:cxn modelId="{5D270A80-5DEE-4093-A9BA-E8137EF76D9D}" type="presOf" srcId="{7B37FBCE-3E12-4792-8E34-CA930E10FB74}" destId="{92FD03A1-E1CA-4208-87AF-5DFD61001C55}" srcOrd="0" destOrd="0" presId="urn:microsoft.com/office/officeart/2018/2/layout/IconVerticalSolidList"/>
    <dgm:cxn modelId="{AC238E88-C4B9-4B1E-973B-D1B4F70D6ECC}" type="presOf" srcId="{480A04CD-2DA5-484C-9CEE-000562147345}" destId="{67259032-3CC1-40F5-BA8A-6992536759CB}" srcOrd="0" destOrd="0" presId="urn:microsoft.com/office/officeart/2018/2/layout/IconVerticalSolidList"/>
    <dgm:cxn modelId="{7E0F38D0-27B4-4397-B274-298B0AB8A82D}" type="presOf" srcId="{AD238DBE-A026-47ED-BAC7-86CCAA837FF9}" destId="{5E37AD70-AAFA-49C6-8692-7B1F7A4FFB41}" srcOrd="0" destOrd="0" presId="urn:microsoft.com/office/officeart/2018/2/layout/IconVerticalSolidList"/>
    <dgm:cxn modelId="{0B9177E4-7F6F-4BEB-A496-5BD089FAC1CA}" srcId="{AD238DBE-A026-47ED-BAC7-86CCAA837FF9}" destId="{3BE13459-29E5-4BA7-9F4F-2C9F99524997}" srcOrd="2" destOrd="0" parTransId="{AB932F8B-9428-469D-AA05-B836CCA535E6}" sibTransId="{BAAB306D-5B8E-4D6B-8962-96D6845BBFF9}"/>
    <dgm:cxn modelId="{FC55BCE9-10F6-4E5B-A281-82ED162CB930}" type="presParOf" srcId="{5E37AD70-AAFA-49C6-8692-7B1F7A4FFB41}" destId="{3146AA23-1BCD-4B2F-A1CD-4EA532C293F3}" srcOrd="0" destOrd="0" presId="urn:microsoft.com/office/officeart/2018/2/layout/IconVerticalSolidList"/>
    <dgm:cxn modelId="{E143776F-E2AD-4A3E-B6B9-D2138071300D}" type="presParOf" srcId="{3146AA23-1BCD-4B2F-A1CD-4EA532C293F3}" destId="{1A97958F-0683-431D-9FCD-8F07408B6F11}" srcOrd="0" destOrd="0" presId="urn:microsoft.com/office/officeart/2018/2/layout/IconVerticalSolidList"/>
    <dgm:cxn modelId="{F3A0C4A3-68C4-41A3-B4A5-0C56E29E8921}" type="presParOf" srcId="{3146AA23-1BCD-4B2F-A1CD-4EA532C293F3}" destId="{483C50F6-5A24-4F1E-87CC-53F19E11111B}" srcOrd="1" destOrd="0" presId="urn:microsoft.com/office/officeart/2018/2/layout/IconVerticalSolidList"/>
    <dgm:cxn modelId="{9F325E74-3F6A-42EC-B56A-E9759F0C56D8}" type="presParOf" srcId="{3146AA23-1BCD-4B2F-A1CD-4EA532C293F3}" destId="{6472CADB-EB83-47F8-A4E8-AD8C457C3A82}" srcOrd="2" destOrd="0" presId="urn:microsoft.com/office/officeart/2018/2/layout/IconVerticalSolidList"/>
    <dgm:cxn modelId="{14E1FCDD-1085-4400-B031-63E6D93CBD23}" type="presParOf" srcId="{3146AA23-1BCD-4B2F-A1CD-4EA532C293F3}" destId="{92FD03A1-E1CA-4208-87AF-5DFD61001C55}" srcOrd="3" destOrd="0" presId="urn:microsoft.com/office/officeart/2018/2/layout/IconVerticalSolidList"/>
    <dgm:cxn modelId="{05DEFB23-F7D7-4124-8937-3CA5DA6141A4}" type="presParOf" srcId="{5E37AD70-AAFA-49C6-8692-7B1F7A4FFB41}" destId="{95A48A4F-F763-4AED-9964-AA485C22A9B9}" srcOrd="1" destOrd="0" presId="urn:microsoft.com/office/officeart/2018/2/layout/IconVerticalSolidList"/>
    <dgm:cxn modelId="{F5668FC4-B855-4F18-B4E2-9188B810385E}" type="presParOf" srcId="{5E37AD70-AAFA-49C6-8692-7B1F7A4FFB41}" destId="{701D35BD-8CD4-4CE2-8E49-1AA7F7BDA0D6}" srcOrd="2" destOrd="0" presId="urn:microsoft.com/office/officeart/2018/2/layout/IconVerticalSolidList"/>
    <dgm:cxn modelId="{649B6807-4AA2-422E-B5BF-9735A55A55D1}" type="presParOf" srcId="{701D35BD-8CD4-4CE2-8E49-1AA7F7BDA0D6}" destId="{782A3F78-017E-4F0D-B3D5-0E392B4BA411}" srcOrd="0" destOrd="0" presId="urn:microsoft.com/office/officeart/2018/2/layout/IconVerticalSolidList"/>
    <dgm:cxn modelId="{8E5D2A86-4AE0-44D6-B927-ED5AFBA54BB8}" type="presParOf" srcId="{701D35BD-8CD4-4CE2-8E49-1AA7F7BDA0D6}" destId="{1CDFAA14-B6D8-4BA2-9396-AFD32CE697F3}" srcOrd="1" destOrd="0" presId="urn:microsoft.com/office/officeart/2018/2/layout/IconVerticalSolidList"/>
    <dgm:cxn modelId="{2ADC88BD-6938-43E3-BA32-2A51D58F73ED}" type="presParOf" srcId="{701D35BD-8CD4-4CE2-8E49-1AA7F7BDA0D6}" destId="{5D71605F-64CD-4C5C-9D2B-D4261667EBF1}" srcOrd="2" destOrd="0" presId="urn:microsoft.com/office/officeart/2018/2/layout/IconVerticalSolidList"/>
    <dgm:cxn modelId="{BEDAD394-E256-4811-8025-451B73EC8A2A}" type="presParOf" srcId="{701D35BD-8CD4-4CE2-8E49-1AA7F7BDA0D6}" destId="{24139A5B-6AF4-405A-B4D1-DBA1AA113B40}" srcOrd="3" destOrd="0" presId="urn:microsoft.com/office/officeart/2018/2/layout/IconVerticalSolidList"/>
    <dgm:cxn modelId="{775B6033-A264-469F-A4A4-C7CE55DC520D}" type="presParOf" srcId="{5E37AD70-AAFA-49C6-8692-7B1F7A4FFB41}" destId="{34F90A6F-9B9B-4BFC-9062-762170BAD1C0}" srcOrd="3" destOrd="0" presId="urn:microsoft.com/office/officeart/2018/2/layout/IconVerticalSolidList"/>
    <dgm:cxn modelId="{270BADD8-40C4-438D-A300-6A408A3EAC3F}" type="presParOf" srcId="{5E37AD70-AAFA-49C6-8692-7B1F7A4FFB41}" destId="{44729A6F-2EEC-48E3-B813-AA1D4F8DABB1}" srcOrd="4" destOrd="0" presId="urn:microsoft.com/office/officeart/2018/2/layout/IconVerticalSolidList"/>
    <dgm:cxn modelId="{4A74E9B9-6B03-49D1-B538-80B066026B2A}" type="presParOf" srcId="{44729A6F-2EEC-48E3-B813-AA1D4F8DABB1}" destId="{0D52FB2A-E052-4C20-9F81-C002E974335E}" srcOrd="0" destOrd="0" presId="urn:microsoft.com/office/officeart/2018/2/layout/IconVerticalSolidList"/>
    <dgm:cxn modelId="{26127325-92F5-4C1D-8387-83B91B9D4794}" type="presParOf" srcId="{44729A6F-2EEC-48E3-B813-AA1D4F8DABB1}" destId="{064A661C-7F1C-446E-A45A-F42B21ECDD0A}" srcOrd="1" destOrd="0" presId="urn:microsoft.com/office/officeart/2018/2/layout/IconVerticalSolidList"/>
    <dgm:cxn modelId="{EE0D343D-B310-4838-BD12-E33B32E60E11}" type="presParOf" srcId="{44729A6F-2EEC-48E3-B813-AA1D4F8DABB1}" destId="{2B2287F9-FBFE-4D84-A943-FA339FFAA7E5}" srcOrd="2" destOrd="0" presId="urn:microsoft.com/office/officeart/2018/2/layout/IconVerticalSolidList"/>
    <dgm:cxn modelId="{252B1949-AC9C-498A-9612-C281036A9C66}" type="presParOf" srcId="{44729A6F-2EEC-48E3-B813-AA1D4F8DABB1}" destId="{98F1D334-5805-41A7-BFB9-F69BF3522322}" srcOrd="3" destOrd="0" presId="urn:microsoft.com/office/officeart/2018/2/layout/IconVerticalSolidList"/>
    <dgm:cxn modelId="{DB1920CC-0E7E-4D75-A5CF-803DDED326BE}" type="presParOf" srcId="{5E37AD70-AAFA-49C6-8692-7B1F7A4FFB41}" destId="{120C87B4-0E71-4526-8DEA-8A47841849A8}" srcOrd="5" destOrd="0" presId="urn:microsoft.com/office/officeart/2018/2/layout/IconVerticalSolidList"/>
    <dgm:cxn modelId="{0EEDAAF6-828F-426C-BF4E-2AA7725DA078}" type="presParOf" srcId="{5E37AD70-AAFA-49C6-8692-7B1F7A4FFB41}" destId="{3297D05B-90D0-4715-B671-8203A5FDEDA8}" srcOrd="6" destOrd="0" presId="urn:microsoft.com/office/officeart/2018/2/layout/IconVerticalSolidList"/>
    <dgm:cxn modelId="{2FCAA0E7-DE75-42D2-91F7-05AEBA40B66C}" type="presParOf" srcId="{3297D05B-90D0-4715-B671-8203A5FDEDA8}" destId="{7706EE5A-EAC6-48DA-8F96-1311CC9DDD0A}" srcOrd="0" destOrd="0" presId="urn:microsoft.com/office/officeart/2018/2/layout/IconVerticalSolidList"/>
    <dgm:cxn modelId="{FEE9BA39-3DB3-4126-85CF-EB0644F9C249}" type="presParOf" srcId="{3297D05B-90D0-4715-B671-8203A5FDEDA8}" destId="{3A09E6B0-0864-4475-AB4B-1C9D5663B416}" srcOrd="1" destOrd="0" presId="urn:microsoft.com/office/officeart/2018/2/layout/IconVerticalSolidList"/>
    <dgm:cxn modelId="{84311D04-4B72-43C1-A697-212A9523F0EC}" type="presParOf" srcId="{3297D05B-90D0-4715-B671-8203A5FDEDA8}" destId="{85A4717A-559B-4AFE-B63B-55A75CC5466B}" srcOrd="2" destOrd="0" presId="urn:microsoft.com/office/officeart/2018/2/layout/IconVerticalSolidList"/>
    <dgm:cxn modelId="{E9DAF0CB-72A3-4541-B8CB-F64215DDA50A}" type="presParOf" srcId="{3297D05B-90D0-4715-B671-8203A5FDEDA8}" destId="{67259032-3CC1-40F5-BA8A-6992536759C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97958F-0683-431D-9FCD-8F07408B6F11}">
      <dsp:nvSpPr>
        <dsp:cNvPr id="0" name=""/>
        <dsp:cNvSpPr/>
      </dsp:nvSpPr>
      <dsp:spPr>
        <a:xfrm>
          <a:off x="0" y="1948"/>
          <a:ext cx="10914062" cy="98743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3C50F6-5A24-4F1E-87CC-53F19E11111B}">
      <dsp:nvSpPr>
        <dsp:cNvPr id="0" name=""/>
        <dsp:cNvSpPr/>
      </dsp:nvSpPr>
      <dsp:spPr>
        <a:xfrm>
          <a:off x="298700" y="224122"/>
          <a:ext cx="543091" cy="5430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FD03A1-E1CA-4208-87AF-5DFD61001C55}">
      <dsp:nvSpPr>
        <dsp:cNvPr id="0" name=""/>
        <dsp:cNvSpPr/>
      </dsp:nvSpPr>
      <dsp:spPr>
        <a:xfrm>
          <a:off x="1140493" y="1948"/>
          <a:ext cx="9773569" cy="987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504" tIns="104504" rIns="104504" bIns="104504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1. Environmental Awareness: By providing up-to-date information on green energy developments, fostering a greater understanding of the importance of sustainability and eco-friendly practices.</a:t>
          </a:r>
        </a:p>
      </dsp:txBody>
      <dsp:txXfrm>
        <a:off x="1140493" y="1948"/>
        <a:ext cx="9773569" cy="987439"/>
      </dsp:txXfrm>
    </dsp:sp>
    <dsp:sp modelId="{782A3F78-017E-4F0D-B3D5-0E392B4BA411}">
      <dsp:nvSpPr>
        <dsp:cNvPr id="0" name=""/>
        <dsp:cNvSpPr/>
      </dsp:nvSpPr>
      <dsp:spPr>
        <a:xfrm>
          <a:off x="0" y="1236248"/>
          <a:ext cx="10914062" cy="98743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DFAA14-B6D8-4BA2-9396-AFD32CE697F3}">
      <dsp:nvSpPr>
        <dsp:cNvPr id="0" name=""/>
        <dsp:cNvSpPr/>
      </dsp:nvSpPr>
      <dsp:spPr>
        <a:xfrm>
          <a:off x="298700" y="1458422"/>
          <a:ext cx="543091" cy="5430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139A5B-6AF4-405A-B4D1-DBA1AA113B40}">
      <dsp:nvSpPr>
        <dsp:cNvPr id="0" name=""/>
        <dsp:cNvSpPr/>
      </dsp:nvSpPr>
      <dsp:spPr>
        <a:xfrm>
          <a:off x="1140493" y="1236248"/>
          <a:ext cx="9773569" cy="987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504" tIns="104504" rIns="104504" bIns="104504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2. Access to Credible Information: Ensuring that they receive accurate and trustworthy information about renewable energy technologies and environmental initiatives.</a:t>
          </a:r>
        </a:p>
      </dsp:txBody>
      <dsp:txXfrm>
        <a:off x="1140493" y="1236248"/>
        <a:ext cx="9773569" cy="987439"/>
      </dsp:txXfrm>
    </dsp:sp>
    <dsp:sp modelId="{0D52FB2A-E052-4C20-9F81-C002E974335E}">
      <dsp:nvSpPr>
        <dsp:cNvPr id="0" name=""/>
        <dsp:cNvSpPr/>
      </dsp:nvSpPr>
      <dsp:spPr>
        <a:xfrm>
          <a:off x="0" y="2470547"/>
          <a:ext cx="10914062" cy="98743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4A661C-7F1C-446E-A45A-F42B21ECDD0A}">
      <dsp:nvSpPr>
        <dsp:cNvPr id="0" name=""/>
        <dsp:cNvSpPr/>
      </dsp:nvSpPr>
      <dsp:spPr>
        <a:xfrm>
          <a:off x="298700" y="2692721"/>
          <a:ext cx="543091" cy="5430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F1D334-5805-41A7-BFB9-F69BF3522322}">
      <dsp:nvSpPr>
        <dsp:cNvPr id="0" name=""/>
        <dsp:cNvSpPr/>
      </dsp:nvSpPr>
      <dsp:spPr>
        <a:xfrm>
          <a:off x="1140493" y="2470547"/>
          <a:ext cx="9773569" cy="987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504" tIns="104504" rIns="104504" bIns="104504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3. Promotion of Sustainable Choices: Empowering users to make informed choices that reduce their carbon footprint and contribute to a more sustainable future.</a:t>
          </a:r>
        </a:p>
      </dsp:txBody>
      <dsp:txXfrm>
        <a:off x="1140493" y="2470547"/>
        <a:ext cx="9773569" cy="987439"/>
      </dsp:txXfrm>
    </dsp:sp>
    <dsp:sp modelId="{7706EE5A-EAC6-48DA-8F96-1311CC9DDD0A}">
      <dsp:nvSpPr>
        <dsp:cNvPr id="0" name=""/>
        <dsp:cNvSpPr/>
      </dsp:nvSpPr>
      <dsp:spPr>
        <a:xfrm>
          <a:off x="0" y="3704847"/>
          <a:ext cx="10914062" cy="98743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09E6B0-0864-4475-AB4B-1C9D5663B416}">
      <dsp:nvSpPr>
        <dsp:cNvPr id="0" name=""/>
        <dsp:cNvSpPr/>
      </dsp:nvSpPr>
      <dsp:spPr>
        <a:xfrm>
          <a:off x="298700" y="3927021"/>
          <a:ext cx="543091" cy="5430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259032-3CC1-40F5-BA8A-6992536759CB}">
      <dsp:nvSpPr>
        <dsp:cNvPr id="0" name=""/>
        <dsp:cNvSpPr/>
      </dsp:nvSpPr>
      <dsp:spPr>
        <a:xfrm>
          <a:off x="1140493" y="3704847"/>
          <a:ext cx="9773569" cy="987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504" tIns="104504" rIns="104504" bIns="104504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4. Community Building: The platform creates a community of environmentally conscious individuals who can share knowledge, engage in discussions, and collaborate on environmental projects, fostering a sense of community and collective action for the environment.</a:t>
          </a:r>
        </a:p>
      </dsp:txBody>
      <dsp:txXfrm>
        <a:off x="1140493" y="3704847"/>
        <a:ext cx="9773569" cy="9874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88C09-A274-4C07-9395-CBE67C0DE912}" type="datetimeFigureOut">
              <a:rPr lang="en-GB" smtClean="0">
                <a:latin typeface="ShellMedium" panose="00000600000000000000" pitchFamily="50" charset="0"/>
              </a:rPr>
              <a:pPr/>
              <a:t>15/09/2023</a:t>
            </a:fld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005D9-1AAC-4E6D-B9B3-BB8CB4FD9D30}" type="slidenum">
              <a:rPr lang="en-GB" smtClean="0">
                <a:latin typeface="ShellMedium" panose="00000600000000000000" pitchFamily="50" charset="0"/>
              </a:rPr>
              <a:pPr/>
              <a:t>‹#›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973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Futura Medium" pitchFamily="2" charset="0"/>
              </a:defRPr>
            </a:lvl1pPr>
          </a:lstStyle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Futura Medium" pitchFamily="2" charset="0"/>
              </a:defRPr>
            </a:lvl1pPr>
          </a:lstStyle>
          <a:p>
            <a:fld id="{E8910CE4-810D-4C84-B7AD-48C304FEA169}" type="datetimeFigureOut">
              <a:rPr lang="en-GB" smtClean="0">
                <a:latin typeface="ShellMedium" panose="00000600000000000000" pitchFamily="50" charset="0"/>
              </a:rPr>
              <a:pPr/>
              <a:t>15/09/2023</a:t>
            </a:fld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Futura Medium" pitchFamily="2" charset="0"/>
              </a:defRPr>
            </a:lvl1pPr>
          </a:lstStyle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Futura Medium" pitchFamily="2" charset="0"/>
              </a:defRPr>
            </a:lvl1pPr>
          </a:lstStyle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‹#›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893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1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395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10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683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11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17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12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645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GB" smtClean="0">
                <a:latin typeface="ShellMedium" panose="00000600000000000000" pitchFamily="50" charset="0"/>
              </a:rPr>
              <a:pPr/>
              <a:t>2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121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GB" smtClean="0">
                <a:latin typeface="ShellMedium" panose="00000600000000000000" pitchFamily="50" charset="0"/>
              </a:rPr>
              <a:pPr/>
              <a:t>3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558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GB" smtClean="0">
                <a:latin typeface="ShellMedium" panose="00000600000000000000" pitchFamily="50" charset="0"/>
              </a:rPr>
              <a:pPr/>
              <a:t>4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061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5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920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6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195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7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700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8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957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9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991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24"/>
            <a:ext cx="12193293" cy="68572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28" name="Rectangle 2"/>
          <p:cNvSpPr>
            <a:spLocks noGrp="1" noChangeArrowheads="1"/>
          </p:cNvSpPr>
          <p:nvPr userDrawn="1">
            <p:ph type="ctrTitle"/>
          </p:nvPr>
        </p:nvSpPr>
        <p:spPr>
          <a:xfrm>
            <a:off x="766800" y="2754403"/>
            <a:ext cx="9973373" cy="918000"/>
          </a:xfrm>
          <a:noFill/>
        </p:spPr>
        <p:txBody>
          <a:bodyPr lIns="0" tIns="0" rIns="0" anchor="b" anchorCtr="0"/>
          <a:lstStyle>
            <a:lvl1pPr>
              <a:lnSpc>
                <a:spcPct val="11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9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766800" y="3805856"/>
            <a:ext cx="9976548" cy="749808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32" name="Text Placeholder 3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66800" y="4832087"/>
            <a:ext cx="787112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33" name="Text Placeholder 31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66800" y="5083916"/>
            <a:ext cx="787112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 dirty="0"/>
              <a:t>Click to insert Role in Organisation</a:t>
            </a:r>
          </a:p>
        </p:txBody>
      </p:sp>
      <p:sp>
        <p:nvSpPr>
          <p:cNvPr id="24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5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September 2023</a:t>
            </a:r>
          </a:p>
        </p:txBody>
      </p:sp>
      <p:sp>
        <p:nvSpPr>
          <p:cNvPr id="8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3" name="TextBox 2" descr="CONFIDENTIAL_TAG_0xFFEE">
            <a:extLst>
              <a:ext uri="{FF2B5EF4-FFF2-40B4-BE49-F238E27FC236}">
                <a16:creationId xmlns:a16="http://schemas.microsoft.com/office/drawing/2014/main" id="{4AAA26FF-B90A-1463-313F-726EFA7F48A8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4" pos="7357" userDrawn="1">
          <p15:clr>
            <a:srgbClr val="FBAE40"/>
          </p15:clr>
        </p15:guide>
        <p15:guide id="5" pos="1121" userDrawn="1">
          <p15:clr>
            <a:srgbClr val="FBAE40"/>
          </p15:clr>
        </p15:guide>
        <p15:guide id="6" orient="horz" pos="4074" userDrawn="1">
          <p15:clr>
            <a:srgbClr val="FBAE40"/>
          </p15:clr>
        </p15:guide>
        <p15:guide id="7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Hig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sz="2400" dirty="0" smtClean="0">
                <a:latin typeface="+mj-lt"/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3"/>
          </p:nvPr>
        </p:nvSpPr>
        <p:spPr>
          <a:xfrm>
            <a:off x="6472014" y="1686556"/>
            <a:ext cx="5207224" cy="4672970"/>
          </a:xfrm>
        </p:spPr>
        <p:txBody>
          <a:bodyPr/>
          <a:lstStyle>
            <a:lvl1pPr marL="0" indent="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400"/>
            </a:lvl1pPr>
            <a:lvl2pPr marL="176400" indent="-176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¢"/>
              <a:defRPr sz="1400"/>
            </a:lvl2pPr>
            <a:lvl3pPr marL="354200" indent="-1778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400"/>
            </a:lvl3pPr>
            <a:lvl4pPr marL="532000" indent="-1778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400"/>
            </a:lvl4pPr>
            <a:lvl5pPr marL="684400" indent="-152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5pPr>
            <a:lvl6pPr marL="824100" indent="-1397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tabLst/>
              <a:defRPr sz="11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765174" y="1686554"/>
            <a:ext cx="5211763" cy="4672971"/>
          </a:xfrm>
        </p:spPr>
        <p:txBody>
          <a:bodyPr/>
          <a:lstStyle>
            <a:lvl1pPr marL="0" indent="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400"/>
            </a:lvl1pPr>
            <a:lvl2pPr marL="176400" indent="-17640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¢"/>
              <a:defRPr sz="1400"/>
            </a:lvl2pPr>
            <a:lvl3pPr marL="354200" indent="-17780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400"/>
            </a:lvl3pPr>
            <a:lvl4pPr marL="532000" indent="-177800">
              <a:lnSpc>
                <a:spcPct val="140000"/>
              </a:lnSpc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400"/>
            </a:lvl4pPr>
            <a:lvl5pPr marL="684400" indent="-152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5pPr>
            <a:lvl6pPr marL="824100" indent="-1397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1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September 2023</a:t>
            </a:r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889D653D-F41F-5181-6022-89E3C27CCB51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5047384" y="0"/>
            <a:ext cx="7144616" cy="6857999"/>
          </a:xfrm>
          <a:custGeom>
            <a:avLst/>
            <a:gdLst>
              <a:gd name="connsiteX0" fmla="*/ 0 w 7141676"/>
              <a:gd name="connsiteY0" fmla="*/ 0 h 6316132"/>
              <a:gd name="connsiteX1" fmla="*/ 7141676 w 7141676"/>
              <a:gd name="connsiteY1" fmla="*/ 0 h 6316132"/>
              <a:gd name="connsiteX2" fmla="*/ 7141676 w 7141676"/>
              <a:gd name="connsiteY2" fmla="*/ 6316132 h 6316132"/>
              <a:gd name="connsiteX3" fmla="*/ 0 w 7141676"/>
              <a:gd name="connsiteY3" fmla="*/ 6316132 h 6316132"/>
              <a:gd name="connsiteX4" fmla="*/ 0 w 7141676"/>
              <a:gd name="connsiteY4" fmla="*/ 0 h 6316132"/>
              <a:gd name="connsiteX0" fmla="*/ 2940 w 7144616"/>
              <a:gd name="connsiteY0" fmla="*/ 0 h 6316132"/>
              <a:gd name="connsiteX1" fmla="*/ 7144616 w 7144616"/>
              <a:gd name="connsiteY1" fmla="*/ 0 h 6316132"/>
              <a:gd name="connsiteX2" fmla="*/ 7144616 w 7144616"/>
              <a:gd name="connsiteY2" fmla="*/ 6316132 h 6316132"/>
              <a:gd name="connsiteX3" fmla="*/ 2940 w 7144616"/>
              <a:gd name="connsiteY3" fmla="*/ 6316132 h 6316132"/>
              <a:gd name="connsiteX4" fmla="*/ 0 w 7144616"/>
              <a:gd name="connsiteY4" fmla="*/ 5779942 h 6316132"/>
              <a:gd name="connsiteX5" fmla="*/ 2940 w 7144616"/>
              <a:gd name="connsiteY5" fmla="*/ 0 h 6316132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2940 w 7144616"/>
              <a:gd name="connsiteY4" fmla="*/ 6316132 h 6316773"/>
              <a:gd name="connsiteX5" fmla="*/ 0 w 7144616"/>
              <a:gd name="connsiteY5" fmla="*/ 5779942 h 6316773"/>
              <a:gd name="connsiteX6" fmla="*/ 2940 w 7144616"/>
              <a:gd name="connsiteY6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7008"/>
              <a:gd name="connsiteX1" fmla="*/ 7144616 w 7144616"/>
              <a:gd name="connsiteY1" fmla="*/ 0 h 6317008"/>
              <a:gd name="connsiteX2" fmla="*/ 7144616 w 7144616"/>
              <a:gd name="connsiteY2" fmla="*/ 6316132 h 6317008"/>
              <a:gd name="connsiteX3" fmla="*/ 537870 w 7144616"/>
              <a:gd name="connsiteY3" fmla="*/ 6316773 h 6317008"/>
              <a:gd name="connsiteX4" fmla="*/ 0 w 7144616"/>
              <a:gd name="connsiteY4" fmla="*/ 5779942 h 6317008"/>
              <a:gd name="connsiteX5" fmla="*/ 2940 w 7144616"/>
              <a:gd name="connsiteY5" fmla="*/ 0 h 6317008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4616" h="6316773">
                <a:moveTo>
                  <a:pt x="2940" y="0"/>
                </a:moveTo>
                <a:lnTo>
                  <a:pt x="7144616" y="0"/>
                </a:lnTo>
                <a:lnTo>
                  <a:pt x="7144616" y="6316132"/>
                </a:lnTo>
                <a:lnTo>
                  <a:pt x="537870" y="6316773"/>
                </a:lnTo>
                <a:cubicBezTo>
                  <a:pt x="214457" y="6313295"/>
                  <a:pt x="5024" y="6140981"/>
                  <a:pt x="0" y="5779942"/>
                </a:cubicBezTo>
                <a:lnTo>
                  <a:pt x="2940" y="0"/>
                </a:ln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4425244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765175" y="1665286"/>
            <a:ext cx="3829404" cy="4694239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/>
            </a:lvl1pPr>
            <a:lvl2pPr marL="230400" indent="-230400"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/>
            </a:lvl2pPr>
            <a:lvl3pPr marL="459000" indent="-228600"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800"/>
            </a:lvl3pPr>
            <a:lvl4pPr marL="6876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800"/>
            </a:lvl4pPr>
            <a:lvl5pPr marL="890800" indent="-203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600"/>
            </a:lvl5pPr>
            <a:lvl6pPr marL="1043200" indent="-15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September 2023</a:t>
            </a:r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CB6BD1BC-80D7-4B09-0D96-A31539F39735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2813743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65">
          <p15:clr>
            <a:srgbClr val="FBAE40"/>
          </p15:clr>
        </p15:guide>
        <p15:guide id="3" pos="391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51"/>
          <p:cNvSpPr>
            <a:spLocks noGrp="1"/>
          </p:cNvSpPr>
          <p:nvPr>
            <p:ph sz="quarter" idx="29" hasCustomPrompt="1"/>
          </p:nvPr>
        </p:nvSpPr>
        <p:spPr>
          <a:xfrm>
            <a:off x="509312" y="6201069"/>
            <a:ext cx="5543051" cy="158455"/>
          </a:xfrm>
        </p:spPr>
        <p:txBody>
          <a:bodyPr wrap="square">
            <a:noAutofit/>
          </a:bodyPr>
          <a:lstStyle>
            <a:lvl1pPr>
              <a:defRPr sz="9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edit source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7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noProof="0" dirty="0" smtClean="0"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0" name="Content Placeholder 51"/>
          <p:cNvSpPr>
            <a:spLocks noGrp="1"/>
          </p:cNvSpPr>
          <p:nvPr>
            <p:ph sz="quarter" idx="46" hasCustomPrompt="1"/>
          </p:nvPr>
        </p:nvSpPr>
        <p:spPr>
          <a:xfrm>
            <a:off x="508000" y="4116538"/>
            <a:ext cx="5468938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42" name="Chart Placeholder 16"/>
          <p:cNvSpPr>
            <a:spLocks noGrp="1"/>
          </p:cNvSpPr>
          <p:nvPr>
            <p:ph type="chart" sz="quarter" idx="47"/>
          </p:nvPr>
        </p:nvSpPr>
        <p:spPr>
          <a:xfrm>
            <a:off x="508000" y="4456229"/>
            <a:ext cx="5468938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100" name="Content Placeholder 51"/>
          <p:cNvSpPr>
            <a:spLocks noGrp="1"/>
          </p:cNvSpPr>
          <p:nvPr>
            <p:ph sz="quarter" idx="55" hasCustomPrompt="1"/>
          </p:nvPr>
        </p:nvSpPr>
        <p:spPr>
          <a:xfrm>
            <a:off x="508000" y="1780690"/>
            <a:ext cx="5468938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02" name="Chart Placeholder 16"/>
          <p:cNvSpPr>
            <a:spLocks noGrp="1"/>
          </p:cNvSpPr>
          <p:nvPr>
            <p:ph type="chart" sz="quarter" idx="56"/>
          </p:nvPr>
        </p:nvSpPr>
        <p:spPr>
          <a:xfrm>
            <a:off x="508000" y="2120382"/>
            <a:ext cx="5468938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105" name="Content Placeholder 51"/>
          <p:cNvSpPr>
            <a:spLocks noGrp="1"/>
          </p:cNvSpPr>
          <p:nvPr>
            <p:ph sz="quarter" idx="58" hasCustomPrompt="1"/>
          </p:nvPr>
        </p:nvSpPr>
        <p:spPr>
          <a:xfrm>
            <a:off x="6215063" y="4116538"/>
            <a:ext cx="54641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07" name="Chart Placeholder 16"/>
          <p:cNvSpPr>
            <a:spLocks noGrp="1"/>
          </p:cNvSpPr>
          <p:nvPr>
            <p:ph type="chart" sz="quarter" idx="59"/>
          </p:nvPr>
        </p:nvSpPr>
        <p:spPr>
          <a:xfrm>
            <a:off x="6215063" y="4456229"/>
            <a:ext cx="54641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110" name="Content Placeholder 51"/>
          <p:cNvSpPr>
            <a:spLocks noGrp="1"/>
          </p:cNvSpPr>
          <p:nvPr>
            <p:ph sz="quarter" idx="61" hasCustomPrompt="1"/>
          </p:nvPr>
        </p:nvSpPr>
        <p:spPr>
          <a:xfrm>
            <a:off x="6215063" y="1780690"/>
            <a:ext cx="54641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12" name="Chart Placeholder 16"/>
          <p:cNvSpPr>
            <a:spLocks noGrp="1"/>
          </p:cNvSpPr>
          <p:nvPr>
            <p:ph type="chart" sz="quarter" idx="62"/>
          </p:nvPr>
        </p:nvSpPr>
        <p:spPr>
          <a:xfrm>
            <a:off x="6215063" y="2120382"/>
            <a:ext cx="54641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29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September 2023</a:t>
            </a:r>
          </a:p>
        </p:txBody>
      </p:sp>
      <p:sp>
        <p:nvSpPr>
          <p:cNvPr id="3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DB6BDE52-4EDB-4A67-165C-0A821206BEE3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51"/>
          <p:cNvSpPr>
            <a:spLocks noGrp="1"/>
          </p:cNvSpPr>
          <p:nvPr>
            <p:ph sz="quarter" idx="29" hasCustomPrompt="1"/>
          </p:nvPr>
        </p:nvSpPr>
        <p:spPr>
          <a:xfrm>
            <a:off x="509312" y="6201069"/>
            <a:ext cx="5543051" cy="158455"/>
          </a:xfrm>
        </p:spPr>
        <p:txBody>
          <a:bodyPr wrap="square">
            <a:noAutofit/>
          </a:bodyPr>
          <a:lstStyle>
            <a:lvl1pPr>
              <a:defRPr sz="9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edit source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7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noProof="0" dirty="0" smtClean="0"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0" name="Content Placeholder 51"/>
          <p:cNvSpPr>
            <a:spLocks noGrp="1"/>
          </p:cNvSpPr>
          <p:nvPr>
            <p:ph sz="quarter" idx="46" hasCustomPrompt="1"/>
          </p:nvPr>
        </p:nvSpPr>
        <p:spPr>
          <a:xfrm>
            <a:off x="508000" y="4116538"/>
            <a:ext cx="5468938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100" name="Content Placeholder 51"/>
          <p:cNvSpPr>
            <a:spLocks noGrp="1"/>
          </p:cNvSpPr>
          <p:nvPr>
            <p:ph sz="quarter" idx="55" hasCustomPrompt="1"/>
          </p:nvPr>
        </p:nvSpPr>
        <p:spPr>
          <a:xfrm>
            <a:off x="508000" y="1780690"/>
            <a:ext cx="5468938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02" name="Chart Placeholder 16"/>
          <p:cNvSpPr>
            <a:spLocks noGrp="1"/>
          </p:cNvSpPr>
          <p:nvPr>
            <p:ph type="chart" sz="quarter" idx="56"/>
          </p:nvPr>
        </p:nvSpPr>
        <p:spPr>
          <a:xfrm>
            <a:off x="508000" y="2120382"/>
            <a:ext cx="5468938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105" name="Content Placeholder 51"/>
          <p:cNvSpPr>
            <a:spLocks noGrp="1"/>
          </p:cNvSpPr>
          <p:nvPr>
            <p:ph sz="quarter" idx="58" hasCustomPrompt="1"/>
          </p:nvPr>
        </p:nvSpPr>
        <p:spPr>
          <a:xfrm>
            <a:off x="6215063" y="4116538"/>
            <a:ext cx="5464175" cy="234616"/>
          </a:xfr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110" name="Content Placeholder 51"/>
          <p:cNvSpPr>
            <a:spLocks noGrp="1"/>
          </p:cNvSpPr>
          <p:nvPr>
            <p:ph sz="quarter" idx="61" hasCustomPrompt="1"/>
          </p:nvPr>
        </p:nvSpPr>
        <p:spPr>
          <a:xfrm>
            <a:off x="6215063" y="1780690"/>
            <a:ext cx="54641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12" name="Chart Placeholder 16"/>
          <p:cNvSpPr>
            <a:spLocks noGrp="1"/>
          </p:cNvSpPr>
          <p:nvPr>
            <p:ph type="chart" sz="quarter" idx="62"/>
          </p:nvPr>
        </p:nvSpPr>
        <p:spPr>
          <a:xfrm>
            <a:off x="6215063" y="2120382"/>
            <a:ext cx="54641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29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September 2023</a:t>
            </a:r>
          </a:p>
        </p:txBody>
      </p:sp>
      <p:sp>
        <p:nvSpPr>
          <p:cNvPr id="3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9" name="Content Placeholder 9"/>
          <p:cNvSpPr>
            <a:spLocks noGrp="1"/>
          </p:cNvSpPr>
          <p:nvPr>
            <p:ph sz="quarter" idx="11"/>
          </p:nvPr>
        </p:nvSpPr>
        <p:spPr>
          <a:xfrm>
            <a:off x="509312" y="4510882"/>
            <a:ext cx="546762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0" name="Content Placeholder 9"/>
          <p:cNvSpPr>
            <a:spLocks noGrp="1"/>
          </p:cNvSpPr>
          <p:nvPr>
            <p:ph sz="quarter" idx="63"/>
          </p:nvPr>
        </p:nvSpPr>
        <p:spPr>
          <a:xfrm>
            <a:off x="6215063" y="4510882"/>
            <a:ext cx="546762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1B10F66E-02E1-DC70-D9F2-3AF4C7898F89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717710"/>
      </p:ext>
    </p:extLst>
  </p:cSld>
  <p:clrMapOvr>
    <a:masterClrMapping/>
  </p:clrMapOvr>
  <p:transition/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aph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51"/>
          <p:cNvSpPr>
            <a:spLocks noGrp="1"/>
          </p:cNvSpPr>
          <p:nvPr>
            <p:ph sz="quarter" idx="29" hasCustomPrompt="1"/>
          </p:nvPr>
        </p:nvSpPr>
        <p:spPr>
          <a:xfrm>
            <a:off x="509312" y="6201069"/>
            <a:ext cx="5543051" cy="158455"/>
          </a:xfrm>
        </p:spPr>
        <p:txBody>
          <a:bodyPr wrap="square">
            <a:noAutofit/>
          </a:bodyPr>
          <a:lstStyle>
            <a:lvl1pPr>
              <a:defRPr sz="9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edit source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7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noProof="0" dirty="0" smtClean="0"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0" name="Content Placeholder 51"/>
          <p:cNvSpPr>
            <a:spLocks noGrp="1"/>
          </p:cNvSpPr>
          <p:nvPr>
            <p:ph sz="quarter" idx="46" hasCustomPrompt="1"/>
          </p:nvPr>
        </p:nvSpPr>
        <p:spPr>
          <a:xfrm>
            <a:off x="507999" y="4116538"/>
            <a:ext cx="26066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100" name="Content Placeholder 51"/>
          <p:cNvSpPr>
            <a:spLocks noGrp="1"/>
          </p:cNvSpPr>
          <p:nvPr>
            <p:ph sz="quarter" idx="55" hasCustomPrompt="1"/>
          </p:nvPr>
        </p:nvSpPr>
        <p:spPr>
          <a:xfrm>
            <a:off x="507999" y="1780690"/>
            <a:ext cx="26066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02" name="Chart Placeholder 16"/>
          <p:cNvSpPr>
            <a:spLocks noGrp="1"/>
          </p:cNvSpPr>
          <p:nvPr>
            <p:ph type="chart" sz="quarter" idx="56"/>
          </p:nvPr>
        </p:nvSpPr>
        <p:spPr>
          <a:xfrm>
            <a:off x="507999" y="2120382"/>
            <a:ext cx="26066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105" name="Content Placeholder 51"/>
          <p:cNvSpPr>
            <a:spLocks noGrp="1"/>
          </p:cNvSpPr>
          <p:nvPr>
            <p:ph sz="quarter" idx="58" hasCustomPrompt="1"/>
          </p:nvPr>
        </p:nvSpPr>
        <p:spPr>
          <a:xfrm>
            <a:off x="6235536" y="4116538"/>
            <a:ext cx="2606400" cy="234616"/>
          </a:xfr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110" name="Content Placeholder 51"/>
          <p:cNvSpPr>
            <a:spLocks noGrp="1"/>
          </p:cNvSpPr>
          <p:nvPr>
            <p:ph sz="quarter" idx="61" hasCustomPrompt="1"/>
          </p:nvPr>
        </p:nvSpPr>
        <p:spPr>
          <a:xfrm>
            <a:off x="6235536" y="1780690"/>
            <a:ext cx="2606400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12" name="Chart Placeholder 16"/>
          <p:cNvSpPr>
            <a:spLocks noGrp="1"/>
          </p:cNvSpPr>
          <p:nvPr>
            <p:ph type="chart" sz="quarter" idx="62"/>
          </p:nvPr>
        </p:nvSpPr>
        <p:spPr>
          <a:xfrm>
            <a:off x="6235536" y="2120382"/>
            <a:ext cx="2606400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29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September 2023</a:t>
            </a:r>
          </a:p>
        </p:txBody>
      </p:sp>
      <p:sp>
        <p:nvSpPr>
          <p:cNvPr id="3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9" name="Content Placeholder 9"/>
          <p:cNvSpPr>
            <a:spLocks noGrp="1"/>
          </p:cNvSpPr>
          <p:nvPr>
            <p:ph sz="quarter" idx="11"/>
          </p:nvPr>
        </p:nvSpPr>
        <p:spPr>
          <a:xfrm>
            <a:off x="509312" y="4510882"/>
            <a:ext cx="2606050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0" name="Content Placeholder 9"/>
          <p:cNvSpPr>
            <a:spLocks noGrp="1"/>
          </p:cNvSpPr>
          <p:nvPr>
            <p:ph sz="quarter" idx="63"/>
          </p:nvPr>
        </p:nvSpPr>
        <p:spPr>
          <a:xfrm>
            <a:off x="6235534" y="4510882"/>
            <a:ext cx="260804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1" name="Content Placeholder 51"/>
          <p:cNvSpPr>
            <a:spLocks noGrp="1"/>
          </p:cNvSpPr>
          <p:nvPr>
            <p:ph sz="quarter" idx="64" hasCustomPrompt="1"/>
          </p:nvPr>
        </p:nvSpPr>
        <p:spPr>
          <a:xfrm>
            <a:off x="3369575" y="4116538"/>
            <a:ext cx="26066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22" name="Content Placeholder 51"/>
          <p:cNvSpPr>
            <a:spLocks noGrp="1"/>
          </p:cNvSpPr>
          <p:nvPr>
            <p:ph sz="quarter" idx="65" hasCustomPrompt="1"/>
          </p:nvPr>
        </p:nvSpPr>
        <p:spPr>
          <a:xfrm>
            <a:off x="3369575" y="1780690"/>
            <a:ext cx="26066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23" name="Chart Placeholder 16"/>
          <p:cNvSpPr>
            <a:spLocks noGrp="1"/>
          </p:cNvSpPr>
          <p:nvPr>
            <p:ph type="chart" sz="quarter" idx="66"/>
          </p:nvPr>
        </p:nvSpPr>
        <p:spPr>
          <a:xfrm>
            <a:off x="3369575" y="2120382"/>
            <a:ext cx="26066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24" name="Content Placeholder 9"/>
          <p:cNvSpPr>
            <a:spLocks noGrp="1"/>
          </p:cNvSpPr>
          <p:nvPr>
            <p:ph sz="quarter" idx="67"/>
          </p:nvPr>
        </p:nvSpPr>
        <p:spPr>
          <a:xfrm>
            <a:off x="3370888" y="4510882"/>
            <a:ext cx="2606050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7" name="Content Placeholder 51"/>
          <p:cNvSpPr>
            <a:spLocks noGrp="1"/>
          </p:cNvSpPr>
          <p:nvPr>
            <p:ph sz="quarter" idx="68" hasCustomPrompt="1"/>
          </p:nvPr>
        </p:nvSpPr>
        <p:spPr>
          <a:xfrm>
            <a:off x="9071193" y="4116538"/>
            <a:ext cx="2606400" cy="234616"/>
          </a:xfr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48" name="Content Placeholder 51"/>
          <p:cNvSpPr>
            <a:spLocks noGrp="1"/>
          </p:cNvSpPr>
          <p:nvPr>
            <p:ph sz="quarter" idx="69" hasCustomPrompt="1"/>
          </p:nvPr>
        </p:nvSpPr>
        <p:spPr>
          <a:xfrm>
            <a:off x="9071193" y="1780690"/>
            <a:ext cx="2606400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49" name="Chart Placeholder 16"/>
          <p:cNvSpPr>
            <a:spLocks noGrp="1"/>
          </p:cNvSpPr>
          <p:nvPr>
            <p:ph type="chart" sz="quarter" idx="70"/>
          </p:nvPr>
        </p:nvSpPr>
        <p:spPr>
          <a:xfrm>
            <a:off x="9071193" y="2120382"/>
            <a:ext cx="2606400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50" name="Content Placeholder 9"/>
          <p:cNvSpPr>
            <a:spLocks noGrp="1"/>
          </p:cNvSpPr>
          <p:nvPr>
            <p:ph sz="quarter" idx="71"/>
          </p:nvPr>
        </p:nvSpPr>
        <p:spPr>
          <a:xfrm>
            <a:off x="9071191" y="4510882"/>
            <a:ext cx="260804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68F2DE5C-82D3-77FA-DFBC-376BEBA392C8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7258848"/>
      </p:ext>
    </p:extLst>
  </p:cSld>
  <p:clrMapOvr>
    <a:masterClrMapping/>
  </p:clrMapOvr>
  <p:transition/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t="3243" r="26982"/>
          <a:stretch/>
        </p:blipFill>
        <p:spPr>
          <a:xfrm flipH="1">
            <a:off x="0" y="0"/>
            <a:ext cx="8067404" cy="68580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7601520" y="4826000"/>
            <a:ext cx="4077539" cy="89596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6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"/>
          </p:nvPr>
        </p:nvSpPr>
        <p:spPr>
          <a:xfrm>
            <a:off x="7601520" y="3258524"/>
            <a:ext cx="4077539" cy="150886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 b="0" cap="none" baseline="0">
                <a:solidFill>
                  <a:schemeClr val="tx1"/>
                </a:solidFill>
                <a:latin typeface="+mj-lt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GB"/>
              <a:t>Click to edit Master text styles</a:t>
            </a:r>
            <a:endParaRPr lang="en-GB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619994" y="1908483"/>
            <a:ext cx="2724653" cy="1123888"/>
          </a:xfrm>
          <a:prstGeom prst="rect">
            <a:avLst/>
          </a:prstGeom>
        </p:spPr>
        <p:txBody>
          <a:bodyPr lIns="0" tIns="0" rIns="0" bIns="0"/>
          <a:lstStyle>
            <a:lvl1pPr marL="0" algn="l" defTabSz="1219170" rtl="0" eaLnBrk="1" latinLnBrk="0" hangingPunct="1">
              <a:lnSpc>
                <a:spcPct val="100000"/>
              </a:lnSpc>
              <a:buClr>
                <a:srgbClr val="DD1D21"/>
              </a:buClr>
              <a:buSzPct val="85000"/>
              <a:buNone/>
              <a:tabLst>
                <a:tab pos="1081088" algn="l"/>
              </a:tabLst>
              <a:defRPr lang="en-GB" sz="7300" kern="10000" spc="-600" baseline="0" dirty="0">
                <a:ln w="3175">
                  <a:noFill/>
                </a:ln>
                <a:solidFill>
                  <a:schemeClr val="accent2"/>
                </a:solidFill>
                <a:latin typeface="ShellHeavy" panose="00000700000000000000" pitchFamily="2" charset="0"/>
                <a:ea typeface="ShellHeavy" panose="00000700000000000000" pitchFamily="2" charset="0"/>
                <a:cs typeface="ShellHeavy" panose="00000700000000000000" pitchFamily="2" charset="0"/>
              </a:defRPr>
            </a:lvl1pPr>
          </a:lstStyle>
          <a:p>
            <a:pPr lvl="0"/>
            <a:r>
              <a:rPr lang="en-GB" dirty="0"/>
              <a:t>0.1</a:t>
            </a:r>
          </a:p>
        </p:txBody>
      </p:sp>
      <p:sp>
        <p:nvSpPr>
          <p:cNvPr id="14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September 2023</a:t>
            </a:r>
          </a:p>
        </p:txBody>
      </p:sp>
      <p:sp>
        <p:nvSpPr>
          <p:cNvPr id="15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7BFFFC7F-10A0-9C01-C188-A0DE414D829C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gray">
          <a:xfrm>
            <a:off x="-4046" y="483102"/>
            <a:ext cx="1394397" cy="184552"/>
          </a:xfrm>
          <a:prstGeom prst="rect">
            <a:avLst/>
          </a:prstGeom>
          <a:solidFill>
            <a:srgbClr val="FFFFFF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Rectangle 31"/>
          <p:cNvSpPr/>
          <p:nvPr userDrawn="1"/>
        </p:nvSpPr>
        <p:spPr bwMode="white">
          <a:xfrm>
            <a:off x="501606" y="488935"/>
            <a:ext cx="1311092" cy="1188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5578475" y="0"/>
            <a:ext cx="6616248" cy="6857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5175" y="3258523"/>
            <a:ext cx="4066542" cy="1508861"/>
          </a:xfrm>
          <a:noFill/>
        </p:spPr>
        <p:txBody>
          <a:bodyPr lIns="0" tIns="0" rIns="0"/>
          <a:lstStyle>
            <a:lvl1pPr>
              <a:defRPr sz="320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72990" y="4826586"/>
            <a:ext cx="4066542" cy="895376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lang="en-GB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8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September 2023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DAEF4428-7C0C-AC4F-3B79-48911DC27951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1707099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2260" userDrawn="1">
          <p15:clr>
            <a:srgbClr val="FBAE40"/>
          </p15:clr>
        </p15:guide>
        <p15:guide id="3" orient="horz" pos="236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1219170" rtl="0" eaLnBrk="1" latinLnBrk="0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September 2023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27135A1C-40EC-F376-E5FF-638E6BD25B39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- 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 descr="&lt;ignore&gt;"/>
          <p:cNvSpPr>
            <a:spLocks noGrp="1"/>
          </p:cNvSpPr>
          <p:nvPr>
            <p:ph type="pic" sz="quarter" idx="12"/>
          </p:nvPr>
        </p:nvSpPr>
        <p:spPr bwMode="auto">
          <a:xfrm>
            <a:off x="0" y="0"/>
            <a:ext cx="12194382" cy="685800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8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September 2023</a:t>
            </a:r>
          </a:p>
        </p:txBody>
      </p:sp>
      <p:sp>
        <p:nvSpPr>
          <p:cNvPr id="14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6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3" name="Text Placeholder 2" descr="&lt;IGNORE&gt;" title="&lt;IGNORE&gt;"/>
          <p:cNvSpPr>
            <a:spLocks noGrp="1"/>
          </p:cNvSpPr>
          <p:nvPr>
            <p:ph type="body" sz="quarter" idx="13"/>
          </p:nvPr>
        </p:nvSpPr>
        <p:spPr>
          <a:xfrm>
            <a:off x="513179" y="1681888"/>
            <a:ext cx="11166561" cy="2861742"/>
          </a:xfrm>
        </p:spPr>
        <p:txBody>
          <a:bodyPr/>
          <a:lstStyle>
            <a:lvl1pPr>
              <a:lnSpc>
                <a:spcPct val="110000"/>
              </a:lnSpc>
              <a:defRPr lang="en-US" sz="3600" b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  <a:endParaRPr lang="en-GB" dirty="0"/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1BE03658-E49F-D4F1-6FB1-1E6431E7DDDB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3662350"/>
      </p:ext>
    </p:extLst>
  </p:cSld>
  <p:clrMapOvr>
    <a:masterClrMapping/>
  </p:clrMapOvr>
  <p:transition/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5" t="45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4" r="47297" b="27130"/>
          <a:stretch/>
        </p:blipFill>
        <p:spPr>
          <a:xfrm>
            <a:off x="5207633" y="0"/>
            <a:ext cx="6999607" cy="6858000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766800" y="2344620"/>
            <a:ext cx="5187472" cy="13620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 b="0" cap="none" baseline="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r>
              <a:rPr lang="en-GB" dirty="0"/>
              <a:t>Click to edit Master title style, if required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66800" y="723550"/>
            <a:ext cx="6375761" cy="140021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600" b="0" cap="none" baseline="0">
                <a:solidFill>
                  <a:schemeClr val="accent1"/>
                </a:solidFill>
                <a:latin typeface="ShellHeavy" panose="00000700000000000000" pitchFamily="2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GB" dirty="0"/>
              <a:t>Q&amp;A</a:t>
            </a:r>
          </a:p>
        </p:txBody>
      </p:sp>
      <p:sp>
        <p:nvSpPr>
          <p:cNvPr id="26" name="Rectangle 4" descr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September 2023</a:t>
            </a:r>
          </a:p>
        </p:txBody>
      </p:sp>
      <p:sp>
        <p:nvSpPr>
          <p:cNvPr id="27" name="Text Box 11" descr="&lt;COMPANY_NAME&gt;"/>
          <p:cNvSpPr txBox="1">
            <a:spLocks noChangeArrowheads="1"/>
          </p:cNvSpPr>
          <p:nvPr userDrawn="1"/>
        </p:nvSpPr>
        <p:spPr bwMode="gray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bg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3" name="TextBox 2" descr="CONFIDENTIAL_TAG_0xFFEE">
            <a:extLst>
              <a:ext uri="{FF2B5EF4-FFF2-40B4-BE49-F238E27FC236}">
                <a16:creationId xmlns:a16="http://schemas.microsoft.com/office/drawing/2014/main" id="{7EF888DC-7F06-7E51-8C96-4134AA98AB86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5175" y="2286000"/>
            <a:ext cx="4143255" cy="1386000"/>
          </a:xfrm>
          <a:noFill/>
        </p:spPr>
        <p:txBody>
          <a:bodyPr lIns="0" tIns="0" rIns="0" anchor="b" anchorCtr="0"/>
          <a:lstStyle>
            <a:lvl1pPr>
              <a:lnSpc>
                <a:spcPct val="11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5175" y="3805200"/>
            <a:ext cx="4060821" cy="749808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22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765175" y="4831200"/>
            <a:ext cx="406082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23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765175" y="5083200"/>
            <a:ext cx="4060821" cy="489785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 dirty="0"/>
              <a:t>Click to insert Role in Organisation</a:t>
            </a:r>
          </a:p>
        </p:txBody>
      </p:sp>
      <p:sp>
        <p:nvSpPr>
          <p:cNvPr id="30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3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" name="Picture Placeholder 2"/>
          <p:cNvSpPr>
            <a:spLocks noGrp="1"/>
          </p:cNvSpPr>
          <p:nvPr userDrawn="1">
            <p:ph type="pic" sz="quarter" idx="12"/>
          </p:nvPr>
        </p:nvSpPr>
        <p:spPr bwMode="auto">
          <a:xfrm>
            <a:off x="5047384" y="1"/>
            <a:ext cx="7144616" cy="6359524"/>
          </a:xfrm>
          <a:custGeom>
            <a:avLst/>
            <a:gdLst>
              <a:gd name="connsiteX0" fmla="*/ 0 w 7141676"/>
              <a:gd name="connsiteY0" fmla="*/ 0 h 6316132"/>
              <a:gd name="connsiteX1" fmla="*/ 7141676 w 7141676"/>
              <a:gd name="connsiteY1" fmla="*/ 0 h 6316132"/>
              <a:gd name="connsiteX2" fmla="*/ 7141676 w 7141676"/>
              <a:gd name="connsiteY2" fmla="*/ 6316132 h 6316132"/>
              <a:gd name="connsiteX3" fmla="*/ 0 w 7141676"/>
              <a:gd name="connsiteY3" fmla="*/ 6316132 h 6316132"/>
              <a:gd name="connsiteX4" fmla="*/ 0 w 7141676"/>
              <a:gd name="connsiteY4" fmla="*/ 0 h 6316132"/>
              <a:gd name="connsiteX0" fmla="*/ 2940 w 7144616"/>
              <a:gd name="connsiteY0" fmla="*/ 0 h 6316132"/>
              <a:gd name="connsiteX1" fmla="*/ 7144616 w 7144616"/>
              <a:gd name="connsiteY1" fmla="*/ 0 h 6316132"/>
              <a:gd name="connsiteX2" fmla="*/ 7144616 w 7144616"/>
              <a:gd name="connsiteY2" fmla="*/ 6316132 h 6316132"/>
              <a:gd name="connsiteX3" fmla="*/ 2940 w 7144616"/>
              <a:gd name="connsiteY3" fmla="*/ 6316132 h 6316132"/>
              <a:gd name="connsiteX4" fmla="*/ 0 w 7144616"/>
              <a:gd name="connsiteY4" fmla="*/ 5779942 h 6316132"/>
              <a:gd name="connsiteX5" fmla="*/ 2940 w 7144616"/>
              <a:gd name="connsiteY5" fmla="*/ 0 h 6316132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2940 w 7144616"/>
              <a:gd name="connsiteY4" fmla="*/ 6316132 h 6316773"/>
              <a:gd name="connsiteX5" fmla="*/ 0 w 7144616"/>
              <a:gd name="connsiteY5" fmla="*/ 5779942 h 6316773"/>
              <a:gd name="connsiteX6" fmla="*/ 2940 w 7144616"/>
              <a:gd name="connsiteY6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7008"/>
              <a:gd name="connsiteX1" fmla="*/ 7144616 w 7144616"/>
              <a:gd name="connsiteY1" fmla="*/ 0 h 6317008"/>
              <a:gd name="connsiteX2" fmla="*/ 7144616 w 7144616"/>
              <a:gd name="connsiteY2" fmla="*/ 6316132 h 6317008"/>
              <a:gd name="connsiteX3" fmla="*/ 537870 w 7144616"/>
              <a:gd name="connsiteY3" fmla="*/ 6316773 h 6317008"/>
              <a:gd name="connsiteX4" fmla="*/ 0 w 7144616"/>
              <a:gd name="connsiteY4" fmla="*/ 5779942 h 6317008"/>
              <a:gd name="connsiteX5" fmla="*/ 2940 w 7144616"/>
              <a:gd name="connsiteY5" fmla="*/ 0 h 6317008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4616" h="6316773">
                <a:moveTo>
                  <a:pt x="2940" y="0"/>
                </a:moveTo>
                <a:lnTo>
                  <a:pt x="7144616" y="0"/>
                </a:lnTo>
                <a:lnTo>
                  <a:pt x="7144616" y="6316132"/>
                </a:lnTo>
                <a:lnTo>
                  <a:pt x="537870" y="6316773"/>
                </a:lnTo>
                <a:cubicBezTo>
                  <a:pt x="214457" y="6313295"/>
                  <a:pt x="5024" y="6140981"/>
                  <a:pt x="0" y="5779942"/>
                </a:cubicBezTo>
                <a:lnTo>
                  <a:pt x="2940" y="0"/>
                </a:ln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12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September 2023</a:t>
            </a:r>
          </a:p>
        </p:txBody>
      </p:sp>
      <p:sp>
        <p:nvSpPr>
          <p:cNvPr id="1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6519995F-5457-6A3E-8EAD-172136387FCF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0520605"/>
      </p:ext>
    </p:extLst>
  </p:cSld>
  <p:clrMapOvr>
    <a:masterClrMapping/>
  </p:clrMapOvr>
  <p:transition/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 - Opt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4" r="47297" b="27130"/>
          <a:stretch/>
        </p:blipFill>
        <p:spPr>
          <a:xfrm>
            <a:off x="5207633" y="0"/>
            <a:ext cx="6999607" cy="6858000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766800" y="4169538"/>
            <a:ext cx="5187472" cy="13620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 b="0" cap="none" baseline="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r>
              <a:rPr lang="en-GB" dirty="0"/>
              <a:t>Click to edit Master title style, if required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66800" y="2548468"/>
            <a:ext cx="6375761" cy="140021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600" b="0" cap="none" baseline="0">
                <a:solidFill>
                  <a:schemeClr val="accent2"/>
                </a:solidFill>
                <a:latin typeface="ShellHeavy" panose="00000700000000000000" pitchFamily="2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GB" dirty="0"/>
              <a:t>Q&amp;A</a:t>
            </a:r>
          </a:p>
        </p:txBody>
      </p:sp>
      <p:sp>
        <p:nvSpPr>
          <p:cNvPr id="2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September 2023</a:t>
            </a:r>
          </a:p>
        </p:txBody>
      </p:sp>
      <p:sp>
        <p:nvSpPr>
          <p:cNvPr id="2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C2AF9D25-B2E0-296A-A383-A214E26B945E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9108116"/>
      </p:ext>
    </p:extLst>
  </p:cSld>
  <p:clrMapOvr>
    <a:masterClrMapping/>
  </p:clrMapOvr>
  <p:transition/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0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September 2023</a:t>
            </a:r>
          </a:p>
        </p:txBody>
      </p:sp>
      <p:sp>
        <p:nvSpPr>
          <p:cNvPr id="1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2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37458084-8D04-66E5-5080-B2350CF74DE7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(Mandato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208" y="1257010"/>
            <a:ext cx="4316400" cy="4316400"/>
          </a:xfrm>
          <a:prstGeom prst="rect">
            <a:avLst/>
          </a:prstGeom>
        </p:spPr>
      </p:pic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29A6705B-7F44-CB5E-62EA-7FEACBB9FDAA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 userDrawn="1">
            <p:ph type="pic" sz="quarter" idx="12"/>
          </p:nvPr>
        </p:nvSpPr>
        <p:spPr bwMode="auto">
          <a:xfrm>
            <a:off x="5077731" y="1015519"/>
            <a:ext cx="7115469" cy="5344822"/>
          </a:xfrm>
          <a:custGeom>
            <a:avLst/>
            <a:gdLst>
              <a:gd name="connsiteX0" fmla="*/ 0 w 7113204"/>
              <a:gd name="connsiteY0" fmla="*/ 0 h 5343523"/>
              <a:gd name="connsiteX1" fmla="*/ 7113204 w 7113204"/>
              <a:gd name="connsiteY1" fmla="*/ 0 h 5343523"/>
              <a:gd name="connsiteX2" fmla="*/ 7113204 w 7113204"/>
              <a:gd name="connsiteY2" fmla="*/ 5343523 h 5343523"/>
              <a:gd name="connsiteX3" fmla="*/ 0 w 7113204"/>
              <a:gd name="connsiteY3" fmla="*/ 5343523 h 5343523"/>
              <a:gd name="connsiteX4" fmla="*/ 0 w 7113204"/>
              <a:gd name="connsiteY4" fmla="*/ 0 h 5343523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0 w 7113204"/>
              <a:gd name="connsiteY4" fmla="*/ 5343523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0 w 7113204"/>
              <a:gd name="connsiteY4" fmla="*/ 5343523 h 5344338"/>
              <a:gd name="connsiteX5" fmla="*/ 1802 w 7113204"/>
              <a:gd name="connsiteY5" fmla="*/ 4810262 h 5344338"/>
              <a:gd name="connsiteX6" fmla="*/ 0 w 7113204"/>
              <a:gd name="connsiteY6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453 h 5344791"/>
              <a:gd name="connsiteX1" fmla="*/ 519692 w 7113204"/>
              <a:gd name="connsiteY1" fmla="*/ 0 h 5344791"/>
              <a:gd name="connsiteX2" fmla="*/ 7113204 w 7113204"/>
              <a:gd name="connsiteY2" fmla="*/ 453 h 5344791"/>
              <a:gd name="connsiteX3" fmla="*/ 7113204 w 7113204"/>
              <a:gd name="connsiteY3" fmla="*/ 5343976 h 5344791"/>
              <a:gd name="connsiteX4" fmla="*/ 503508 w 7113204"/>
              <a:gd name="connsiteY4" fmla="*/ 5344791 h 5344791"/>
              <a:gd name="connsiteX5" fmla="*/ 1802 w 7113204"/>
              <a:gd name="connsiteY5" fmla="*/ 4810715 h 5344791"/>
              <a:gd name="connsiteX6" fmla="*/ 0 w 7113204"/>
              <a:gd name="connsiteY6" fmla="*/ 453 h 5344791"/>
              <a:gd name="connsiteX0" fmla="*/ 39320 w 7152524"/>
              <a:gd name="connsiteY0" fmla="*/ 48299 h 5392637"/>
              <a:gd name="connsiteX1" fmla="*/ 559012 w 7152524"/>
              <a:gd name="connsiteY1" fmla="*/ 47846 h 5392637"/>
              <a:gd name="connsiteX2" fmla="*/ 7152524 w 7152524"/>
              <a:gd name="connsiteY2" fmla="*/ 48299 h 5392637"/>
              <a:gd name="connsiteX3" fmla="*/ 7152524 w 7152524"/>
              <a:gd name="connsiteY3" fmla="*/ 5391822 h 5392637"/>
              <a:gd name="connsiteX4" fmla="*/ 542828 w 7152524"/>
              <a:gd name="connsiteY4" fmla="*/ 5392637 h 5392637"/>
              <a:gd name="connsiteX5" fmla="*/ 41122 w 7152524"/>
              <a:gd name="connsiteY5" fmla="*/ 4858561 h 5392637"/>
              <a:gd name="connsiteX6" fmla="*/ 37076 w 7152524"/>
              <a:gd name="connsiteY6" fmla="*/ 496955 h 5392637"/>
              <a:gd name="connsiteX7" fmla="*/ 39320 w 7152524"/>
              <a:gd name="connsiteY7" fmla="*/ 48299 h 5392637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84805 w 7300253"/>
              <a:gd name="connsiteY0" fmla="*/ 449109 h 5344791"/>
              <a:gd name="connsiteX1" fmla="*/ 706741 w 7300253"/>
              <a:gd name="connsiteY1" fmla="*/ 0 h 5344791"/>
              <a:gd name="connsiteX2" fmla="*/ 7300253 w 7300253"/>
              <a:gd name="connsiteY2" fmla="*/ 453 h 5344791"/>
              <a:gd name="connsiteX3" fmla="*/ 7300253 w 7300253"/>
              <a:gd name="connsiteY3" fmla="*/ 5343976 h 5344791"/>
              <a:gd name="connsiteX4" fmla="*/ 690557 w 7300253"/>
              <a:gd name="connsiteY4" fmla="*/ 5344791 h 5344791"/>
              <a:gd name="connsiteX5" fmla="*/ 188851 w 7300253"/>
              <a:gd name="connsiteY5" fmla="*/ 4810715 h 5344791"/>
              <a:gd name="connsiteX6" fmla="*/ 184805 w 7300253"/>
              <a:gd name="connsiteY6" fmla="*/ 449109 h 5344791"/>
              <a:gd name="connsiteX0" fmla="*/ 155498 w 7270946"/>
              <a:gd name="connsiteY0" fmla="*/ 497244 h 5392926"/>
              <a:gd name="connsiteX1" fmla="*/ 677434 w 7270946"/>
              <a:gd name="connsiteY1" fmla="*/ 48135 h 5392926"/>
              <a:gd name="connsiteX2" fmla="*/ 7270946 w 7270946"/>
              <a:gd name="connsiteY2" fmla="*/ 48588 h 5392926"/>
              <a:gd name="connsiteX3" fmla="*/ 7270946 w 7270946"/>
              <a:gd name="connsiteY3" fmla="*/ 5392111 h 5392926"/>
              <a:gd name="connsiteX4" fmla="*/ 661250 w 7270946"/>
              <a:gd name="connsiteY4" fmla="*/ 5392926 h 5392926"/>
              <a:gd name="connsiteX5" fmla="*/ 159544 w 7270946"/>
              <a:gd name="connsiteY5" fmla="*/ 4858850 h 5392926"/>
              <a:gd name="connsiteX6" fmla="*/ 155498 w 7270946"/>
              <a:gd name="connsiteY6" fmla="*/ 497244 h 5392926"/>
              <a:gd name="connsiteX0" fmla="*/ 37199 w 7152647"/>
              <a:gd name="connsiteY0" fmla="*/ 527190 h 5422872"/>
              <a:gd name="connsiteX1" fmla="*/ 559135 w 7152647"/>
              <a:gd name="connsiteY1" fmla="*/ 78081 h 5422872"/>
              <a:gd name="connsiteX2" fmla="*/ 7152647 w 7152647"/>
              <a:gd name="connsiteY2" fmla="*/ 78534 h 5422872"/>
              <a:gd name="connsiteX3" fmla="*/ 7152647 w 7152647"/>
              <a:gd name="connsiteY3" fmla="*/ 5422057 h 5422872"/>
              <a:gd name="connsiteX4" fmla="*/ 542951 w 7152647"/>
              <a:gd name="connsiteY4" fmla="*/ 5422872 h 5422872"/>
              <a:gd name="connsiteX5" fmla="*/ 41245 w 7152647"/>
              <a:gd name="connsiteY5" fmla="*/ 4888796 h 5422872"/>
              <a:gd name="connsiteX6" fmla="*/ 37199 w 7152647"/>
              <a:gd name="connsiteY6" fmla="*/ 527190 h 5422872"/>
              <a:gd name="connsiteX0" fmla="*/ 27 w 7115475"/>
              <a:gd name="connsiteY0" fmla="*/ 522980 h 5418662"/>
              <a:gd name="connsiteX1" fmla="*/ 521963 w 7115475"/>
              <a:gd name="connsiteY1" fmla="*/ 73871 h 5418662"/>
              <a:gd name="connsiteX2" fmla="*/ 7115475 w 7115475"/>
              <a:gd name="connsiteY2" fmla="*/ 74324 h 5418662"/>
              <a:gd name="connsiteX3" fmla="*/ 7115475 w 7115475"/>
              <a:gd name="connsiteY3" fmla="*/ 5417847 h 5418662"/>
              <a:gd name="connsiteX4" fmla="*/ 505779 w 7115475"/>
              <a:gd name="connsiteY4" fmla="*/ 5418662 h 5418662"/>
              <a:gd name="connsiteX5" fmla="*/ 4073 w 7115475"/>
              <a:gd name="connsiteY5" fmla="*/ 4884586 h 5418662"/>
              <a:gd name="connsiteX6" fmla="*/ 27 w 7115475"/>
              <a:gd name="connsiteY6" fmla="*/ 522980 h 5418662"/>
              <a:gd name="connsiteX0" fmla="*/ 161 w 7115609"/>
              <a:gd name="connsiteY0" fmla="*/ 449127 h 5344809"/>
              <a:gd name="connsiteX1" fmla="*/ 522097 w 7115609"/>
              <a:gd name="connsiteY1" fmla="*/ 18 h 5344809"/>
              <a:gd name="connsiteX2" fmla="*/ 7115609 w 7115609"/>
              <a:gd name="connsiteY2" fmla="*/ 471 h 5344809"/>
              <a:gd name="connsiteX3" fmla="*/ 7115609 w 7115609"/>
              <a:gd name="connsiteY3" fmla="*/ 5343994 h 5344809"/>
              <a:gd name="connsiteX4" fmla="*/ 505913 w 7115609"/>
              <a:gd name="connsiteY4" fmla="*/ 5344809 h 5344809"/>
              <a:gd name="connsiteX5" fmla="*/ 4207 w 7115609"/>
              <a:gd name="connsiteY5" fmla="*/ 4810733 h 5344809"/>
              <a:gd name="connsiteX6" fmla="*/ 161 w 7115609"/>
              <a:gd name="connsiteY6" fmla="*/ 449127 h 5344809"/>
              <a:gd name="connsiteX0" fmla="*/ 196 w 7115644"/>
              <a:gd name="connsiteY0" fmla="*/ 449124 h 5344806"/>
              <a:gd name="connsiteX1" fmla="*/ 522132 w 7115644"/>
              <a:gd name="connsiteY1" fmla="*/ 15 h 5344806"/>
              <a:gd name="connsiteX2" fmla="*/ 7115644 w 7115644"/>
              <a:gd name="connsiteY2" fmla="*/ 468 h 5344806"/>
              <a:gd name="connsiteX3" fmla="*/ 7115644 w 7115644"/>
              <a:gd name="connsiteY3" fmla="*/ 5343991 h 5344806"/>
              <a:gd name="connsiteX4" fmla="*/ 505948 w 7115644"/>
              <a:gd name="connsiteY4" fmla="*/ 5344806 h 5344806"/>
              <a:gd name="connsiteX5" fmla="*/ 4242 w 7115644"/>
              <a:gd name="connsiteY5" fmla="*/ 4810730 h 5344806"/>
              <a:gd name="connsiteX6" fmla="*/ 196 w 7115644"/>
              <a:gd name="connsiteY6" fmla="*/ 449124 h 5344806"/>
              <a:gd name="connsiteX0" fmla="*/ 196 w 7115644"/>
              <a:gd name="connsiteY0" fmla="*/ 449132 h 5344814"/>
              <a:gd name="connsiteX1" fmla="*/ 522132 w 7115644"/>
              <a:gd name="connsiteY1" fmla="*/ 23 h 5344814"/>
              <a:gd name="connsiteX2" fmla="*/ 7115644 w 7115644"/>
              <a:gd name="connsiteY2" fmla="*/ 476 h 5344814"/>
              <a:gd name="connsiteX3" fmla="*/ 7115644 w 7115644"/>
              <a:gd name="connsiteY3" fmla="*/ 5343999 h 5344814"/>
              <a:gd name="connsiteX4" fmla="*/ 505948 w 7115644"/>
              <a:gd name="connsiteY4" fmla="*/ 5344814 h 5344814"/>
              <a:gd name="connsiteX5" fmla="*/ 4242 w 7115644"/>
              <a:gd name="connsiteY5" fmla="*/ 4810738 h 5344814"/>
              <a:gd name="connsiteX6" fmla="*/ 196 w 7115644"/>
              <a:gd name="connsiteY6" fmla="*/ 449132 h 5344814"/>
              <a:gd name="connsiteX0" fmla="*/ 21 w 7115469"/>
              <a:gd name="connsiteY0" fmla="*/ 449140 h 5344822"/>
              <a:gd name="connsiteX1" fmla="*/ 521957 w 7115469"/>
              <a:gd name="connsiteY1" fmla="*/ 31 h 5344822"/>
              <a:gd name="connsiteX2" fmla="*/ 7115469 w 7115469"/>
              <a:gd name="connsiteY2" fmla="*/ 484 h 5344822"/>
              <a:gd name="connsiteX3" fmla="*/ 7115469 w 7115469"/>
              <a:gd name="connsiteY3" fmla="*/ 5344007 h 5344822"/>
              <a:gd name="connsiteX4" fmla="*/ 505773 w 7115469"/>
              <a:gd name="connsiteY4" fmla="*/ 5344822 h 5344822"/>
              <a:gd name="connsiteX5" fmla="*/ 4067 w 7115469"/>
              <a:gd name="connsiteY5" fmla="*/ 4810746 h 5344822"/>
              <a:gd name="connsiteX6" fmla="*/ 21 w 7115469"/>
              <a:gd name="connsiteY6" fmla="*/ 449140 h 5344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15469" h="5344822">
                <a:moveTo>
                  <a:pt x="21" y="449140"/>
                </a:moveTo>
                <a:cubicBezTo>
                  <a:pt x="-2303" y="101747"/>
                  <a:pt x="197851" y="-2068"/>
                  <a:pt x="521957" y="31"/>
                </a:cubicBezTo>
                <a:lnTo>
                  <a:pt x="7115469" y="484"/>
                </a:lnTo>
                <a:lnTo>
                  <a:pt x="7115469" y="5344007"/>
                </a:lnTo>
                <a:lnTo>
                  <a:pt x="505773" y="5344822"/>
                </a:lnTo>
                <a:cubicBezTo>
                  <a:pt x="180743" y="5344822"/>
                  <a:pt x="1369" y="5166796"/>
                  <a:pt x="4067" y="4810746"/>
                </a:cubicBezTo>
                <a:cubicBezTo>
                  <a:pt x="4741" y="4820187"/>
                  <a:pt x="2345" y="796533"/>
                  <a:pt x="21" y="449140"/>
                </a:cubicBez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07" name="Rectangle 6" descr="Rectangle 6"/>
          <p:cNvSpPr>
            <a:spLocks noGrp="1" noChangeArrowheads="1"/>
          </p:cNvSpPr>
          <p:nvPr userDrawn="1"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02" name="Rectangle 2"/>
          <p:cNvSpPr>
            <a:spLocks noGrp="1" noChangeArrowheads="1"/>
          </p:cNvSpPr>
          <p:nvPr userDrawn="1">
            <p:ph type="ctrTitle"/>
          </p:nvPr>
        </p:nvSpPr>
        <p:spPr>
          <a:xfrm>
            <a:off x="766800" y="2286000"/>
            <a:ext cx="4141630" cy="1386000"/>
          </a:xfrm>
          <a:noFill/>
        </p:spPr>
        <p:txBody>
          <a:bodyPr lIns="0" tIns="0" rIns="0" anchor="b" anchorCtr="0"/>
          <a:lstStyle>
            <a:lvl1pPr>
              <a:lnSpc>
                <a:spcPct val="11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3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766800" y="3805199"/>
            <a:ext cx="4036789" cy="748800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04" name="Text Placeholder 3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66800" y="4831200"/>
            <a:ext cx="4043018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105" name="Text Placeholder 31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66800" y="5083200"/>
            <a:ext cx="4043018" cy="489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 noProof="1"/>
              <a:t>Click to insert Role in Organisation</a:t>
            </a:r>
          </a:p>
        </p:txBody>
      </p:sp>
      <p:sp>
        <p:nvSpPr>
          <p:cNvPr id="90" name="Rectangle 4" descr="Rectangle 4"/>
          <p:cNvSpPr>
            <a:spLocks noGrp="1" noChangeArrowheads="1"/>
          </p:cNvSpPr>
          <p:nvPr userDrawn="1"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September 2023</a:t>
            </a:r>
          </a:p>
        </p:txBody>
      </p:sp>
      <p:sp>
        <p:nvSpPr>
          <p:cNvPr id="88" name="Rectangle 5"/>
          <p:cNvSpPr>
            <a:spLocks noGrp="1" noChangeArrowheads="1"/>
          </p:cNvSpPr>
          <p:nvPr userDrawn="1"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2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DB2A595D-CCA2-9556-6141-0115336A5151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5712602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3058" userDrawn="1">
          <p15:clr>
            <a:srgbClr val="FBAE40"/>
          </p15:clr>
        </p15:guide>
        <p15:guide id="2" orient="horz" pos="2235" userDrawn="1">
          <p15:clr>
            <a:srgbClr val="FBAE40"/>
          </p15:clr>
        </p15:guide>
        <p15:guide id="3" orient="horz" pos="2562" userDrawn="1">
          <p15:clr>
            <a:srgbClr val="FBAE40"/>
          </p15:clr>
        </p15:guide>
        <p15:guide id="4" orient="horz" pos="299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 descr="&lt;ignore&gt;"/>
          <p:cNvSpPr>
            <a:spLocks noGrp="1"/>
          </p:cNvSpPr>
          <p:nvPr>
            <p:ph type="pic" sz="quarter" idx="12"/>
          </p:nvPr>
        </p:nvSpPr>
        <p:spPr bwMode="auto">
          <a:xfrm>
            <a:off x="0" y="0"/>
            <a:ext cx="12194723" cy="6857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07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6800" y="2754000"/>
            <a:ext cx="9972000" cy="918000"/>
          </a:xfrm>
          <a:noFill/>
        </p:spPr>
        <p:txBody>
          <a:bodyPr lIns="0" tIns="0" rIns="0" anchor="b" anchorCtr="0"/>
          <a:lstStyle>
            <a:lvl1pPr>
              <a:lnSpc>
                <a:spcPct val="10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6800" y="3805200"/>
            <a:ext cx="9975600" cy="74880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04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766800" y="4831200"/>
            <a:ext cx="7869600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105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766800" y="5083200"/>
            <a:ext cx="7869600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 noProof="1"/>
              <a:t>Click to insert Role in Organisation</a:t>
            </a:r>
          </a:p>
        </p:txBody>
      </p:sp>
      <p:sp>
        <p:nvSpPr>
          <p:cNvPr id="90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September 2023</a:t>
            </a:r>
          </a:p>
        </p:txBody>
      </p:sp>
      <p:sp>
        <p:nvSpPr>
          <p:cNvPr id="8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2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1464C79F-2D2D-D869-8778-AFF015FB0F77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0869577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3058">
          <p15:clr>
            <a:srgbClr val="FBAE40"/>
          </p15:clr>
        </p15:guide>
        <p15:guide id="2" orient="horz" pos="223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65288"/>
            <a:ext cx="10914063" cy="4694236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8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8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September 2023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D68D5B41-B18C-BCC7-AB25-EE9BA0D8B182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81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0" r="49252"/>
          <a:stretch/>
        </p:blipFill>
        <p:spPr>
          <a:xfrm>
            <a:off x="8571903" y="-8626"/>
            <a:ext cx="3620097" cy="6824568"/>
          </a:xfrm>
          <a:prstGeom prst="rect">
            <a:avLst/>
          </a:prstGeom>
        </p:spPr>
      </p:pic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65288"/>
            <a:ext cx="10914063" cy="4694236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8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8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September 2023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8761515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81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 descr="&lt;ignore&gt;"/>
          <p:cNvSpPr>
            <a:spLocks noGrp="1"/>
          </p:cNvSpPr>
          <p:nvPr>
            <p:ph type="pic" sz="quarter" idx="12"/>
          </p:nvPr>
        </p:nvSpPr>
        <p:spPr bwMode="auto">
          <a:xfrm>
            <a:off x="-2381" y="0"/>
            <a:ext cx="12194382" cy="685800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65288"/>
            <a:ext cx="5211763" cy="4694236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8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8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September 2023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75CB3FC4-4D05-A987-7778-1B0173EC5AA6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005781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81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ig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799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86556"/>
            <a:ext cx="10914063" cy="4672967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176400" indent="-176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354200" indent="-1778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532000" indent="-1778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684400" indent="-1524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tabLst/>
              <a:defRPr sz="1100"/>
            </a:lvl5pPr>
            <a:lvl6pPr marL="824100" indent="-1397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4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September 2023</a:t>
            </a:r>
          </a:p>
        </p:txBody>
      </p:sp>
      <p:sp>
        <p:nvSpPr>
          <p:cNvPr id="1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B5169172-760C-44EA-0B59-41F1179E6918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1323" r="30139"/>
          <a:stretch/>
        </p:blipFill>
        <p:spPr>
          <a:xfrm>
            <a:off x="9440005" y="0"/>
            <a:ext cx="2764695" cy="2717799"/>
          </a:xfrm>
          <a:prstGeom prst="rect">
            <a:avLst/>
          </a:prstGeom>
        </p:spPr>
      </p:pic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3"/>
          </p:nvPr>
        </p:nvSpPr>
        <p:spPr>
          <a:xfrm>
            <a:off x="6472014" y="1665288"/>
            <a:ext cx="5207223" cy="4694237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/>
            </a:lvl1pPr>
            <a:lvl2pPr marL="230400" indent="-230400"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¢"/>
              <a:defRPr sz="1800"/>
            </a:lvl2pPr>
            <a:lvl3pPr marL="459000" indent="-228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800"/>
            </a:lvl3pPr>
            <a:lvl4pPr marL="6876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800"/>
            </a:lvl4pPr>
            <a:lvl5pPr marL="890800" indent="-203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600"/>
            </a:lvl5pPr>
            <a:lvl6pPr marL="1043200" indent="-15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765174" y="1665286"/>
            <a:ext cx="5211763" cy="4694239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/>
            </a:lvl1pPr>
            <a:lvl2pPr marL="230400" indent="-230400"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/>
            </a:lvl2pPr>
            <a:lvl3pPr marL="459000" indent="-228600"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800"/>
            </a:lvl3pPr>
            <a:lvl4pPr marL="6876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800"/>
            </a:lvl4pPr>
            <a:lvl5pPr marL="890800" indent="-203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600"/>
            </a:lvl5pPr>
            <a:lvl6pPr marL="1043200" indent="-15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September 2023</a:t>
            </a:r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8FF7377E-5F7E-ACB9-B49B-69ED74179AD9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MOST CONFIDENTIAL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3765" userDrawn="1">
          <p15:clr>
            <a:srgbClr val="FBAE40"/>
          </p15:clr>
        </p15:guide>
        <p15:guide id="3" pos="391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5175" y="1665289"/>
            <a:ext cx="10914062" cy="46941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Rectangle 3" descr="&lt;Shell Yellow Bar&gt;" title="&lt;Shell Yellow Bar&gt;"/>
          <p:cNvSpPr/>
          <p:nvPr userDrawn="1"/>
        </p:nvSpPr>
        <p:spPr bwMode="gray">
          <a:xfrm>
            <a:off x="-6201" y="508000"/>
            <a:ext cx="1269984" cy="38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3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September 2023</a:t>
            </a:r>
          </a:p>
        </p:txBody>
      </p:sp>
      <p:sp>
        <p:nvSpPr>
          <p:cNvPr id="85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4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95" name="Rectangle 94" descr="&lt;Shell Yellow Bar&gt;" title="&lt;Shell Yellow Bar&gt;"/>
          <p:cNvSpPr/>
          <p:nvPr userDrawn="1"/>
        </p:nvSpPr>
        <p:spPr bwMode="gray">
          <a:xfrm>
            <a:off x="-3222" y="6820523"/>
            <a:ext cx="12193200" cy="38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5" r:id="rId2"/>
    <p:sldLayoutId id="2147483696" r:id="rId3"/>
    <p:sldLayoutId id="2147483698" r:id="rId4"/>
    <p:sldLayoutId id="2147483693" r:id="rId5"/>
    <p:sldLayoutId id="2147483705" r:id="rId6"/>
    <p:sldLayoutId id="2147483699" r:id="rId7"/>
    <p:sldLayoutId id="2147483691" r:id="rId8"/>
    <p:sldLayoutId id="2147483667" r:id="rId9"/>
    <p:sldLayoutId id="2147483692" r:id="rId10"/>
    <p:sldLayoutId id="2147483704" r:id="rId11"/>
    <p:sldLayoutId id="2147483694" r:id="rId12"/>
    <p:sldLayoutId id="2147483702" r:id="rId13"/>
    <p:sldLayoutId id="2147483703" r:id="rId14"/>
    <p:sldLayoutId id="2147483680" r:id="rId15"/>
    <p:sldLayoutId id="2147483697" r:id="rId16"/>
    <p:sldLayoutId id="2147483678" r:id="rId17"/>
    <p:sldLayoutId id="2147483700" r:id="rId18"/>
    <p:sldLayoutId id="2147483681" r:id="rId19"/>
    <p:sldLayoutId id="2147483701" r:id="rId20"/>
    <p:sldLayoutId id="2147483682" r:id="rId21"/>
    <p:sldLayoutId id="2147483683" r:id="rId22"/>
  </p:sldLayoutIdLst>
  <p:transition>
    <p:fade/>
  </p:transition>
  <p:hf hdr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85000"/>
        <a:buFont typeface="Wingdings" pitchFamily="2" charset="2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30400" indent="-2304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75000"/>
        <a:buFont typeface="Wingdings" panose="05000000000000000000" pitchFamily="2" charset="2"/>
        <a:buChar char="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459000" indent="-2286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100000"/>
        <a:buFont typeface="Wingdings" panose="05000000000000000000" pitchFamily="2" charset="2"/>
        <a:buChar char="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687600" indent="-2286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Wingdings" panose="05000000000000000000" pitchFamily="2" charset="2"/>
        <a:buChar char=""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890800" indent="-2032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Wingdings" panose="05000000000000000000" pitchFamily="2" charset="2"/>
        <a:buChar char="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43200" indent="-1524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Wingdings" panose="05000000000000000000" pitchFamily="2" charset="2"/>
        <a:buChar char="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320" userDrawn="1">
          <p15:clr>
            <a:srgbClr val="F26B43"/>
          </p15:clr>
        </p15:guide>
        <p15:guide id="3" pos="7357" userDrawn="1">
          <p15:clr>
            <a:srgbClr val="F26B43"/>
          </p15:clr>
        </p15:guide>
        <p15:guide id="4" orient="horz" pos="444" userDrawn="1">
          <p15:clr>
            <a:srgbClr val="F26B43"/>
          </p15:clr>
        </p15:guide>
        <p15:guide id="5" orient="horz" pos="1049" userDrawn="1">
          <p15:clr>
            <a:srgbClr val="F26B43"/>
          </p15:clr>
        </p15:guide>
        <p15:guide id="6" orient="horz" pos="958" userDrawn="1">
          <p15:clr>
            <a:srgbClr val="F26B43"/>
          </p15:clr>
        </p15:guide>
        <p15:guide id="7" orient="horz" pos="4071" userDrawn="1">
          <p15:clr>
            <a:srgbClr val="F26B43"/>
          </p15:clr>
        </p15:guide>
        <p15:guide id="8" orient="horz" pos="4006" userDrawn="1">
          <p15:clr>
            <a:srgbClr val="F26B43"/>
          </p15:clr>
        </p15:guide>
        <p15:guide id="9" pos="3765" userDrawn="1">
          <p15:clr>
            <a:srgbClr val="F26B43"/>
          </p15:clr>
        </p15:guide>
        <p15:guide id="10" pos="3915" userDrawn="1">
          <p15:clr>
            <a:srgbClr val="F26B43"/>
          </p15:clr>
        </p15:guide>
        <p15:guide id="11" orient="horz" pos="320" userDrawn="1">
          <p15:clr>
            <a:srgbClr val="F26B43"/>
          </p15:clr>
        </p15:guide>
        <p15:guide id="12" orient="horz" pos="368" userDrawn="1">
          <p15:clr>
            <a:srgbClr val="F26B43"/>
          </p15:clr>
        </p15:guide>
        <p15:guide id="13" pos="1118" userDrawn="1">
          <p15:clr>
            <a:srgbClr val="F26B43"/>
          </p15:clr>
        </p15:guide>
        <p15:guide id="14" orient="horz" pos="4225" userDrawn="1">
          <p15:clr>
            <a:srgbClr val="F26B43"/>
          </p15:clr>
        </p15:guide>
        <p15:guide id="15" pos="482" userDrawn="1">
          <p15:clr>
            <a:srgbClr val="F26B43"/>
          </p15:clr>
        </p15:guide>
        <p15:guide id="16" pos="642" userDrawn="1">
          <p15:clr>
            <a:srgbClr val="F26B43"/>
          </p15:clr>
        </p15:guide>
        <p15:guide id="17" orient="horz" pos="111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Shell Today App</a:t>
            </a:r>
          </a:p>
        </p:txBody>
      </p:sp>
      <p:sp>
        <p:nvSpPr>
          <p:cNvPr id="23" name="Subtitle 2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Final Case Study Project- Custom Bootcamp  </a:t>
            </a:r>
            <a:endParaRPr lang="en-GB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err="1"/>
              <a:t>Vridhi</a:t>
            </a:r>
            <a:r>
              <a:rPr lang="en-GB" dirty="0"/>
              <a:t>, Harsh, </a:t>
            </a:r>
            <a:r>
              <a:rPr lang="en-GB" dirty="0" err="1"/>
              <a:t>Jaishnav</a:t>
            </a:r>
            <a:r>
              <a:rPr lang="en-GB" dirty="0"/>
              <a:t>, </a:t>
            </a:r>
            <a:r>
              <a:rPr lang="en-GB" dirty="0" err="1"/>
              <a:t>Suyash</a:t>
            </a:r>
            <a:r>
              <a:rPr lang="en-GB" dirty="0"/>
              <a:t>, </a:t>
            </a:r>
            <a:r>
              <a:rPr lang="en-GB" dirty="0" err="1"/>
              <a:t>Nayonika</a:t>
            </a:r>
            <a:r>
              <a:rPr lang="en-GB" dirty="0"/>
              <a:t>, Ritika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Software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</a:t>
            </a:fld>
            <a:endParaRPr lang="en-GB" noProof="1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September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Front End-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September 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10</a:t>
            </a:fld>
            <a:endParaRPr lang="en-GB" noProof="1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881B1DB-4AAE-3A0A-3014-D12AD3B01E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62"/>
          <a:stretch/>
        </p:blipFill>
        <p:spPr bwMode="auto">
          <a:xfrm>
            <a:off x="277019" y="1450964"/>
            <a:ext cx="5816600" cy="372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E5CE3E80-CD5E-A252-9CCC-2C2128886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514" y="1450964"/>
            <a:ext cx="5903686" cy="362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05782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508000" y="712800"/>
            <a:ext cx="11171238" cy="808025"/>
          </a:xfrm>
        </p:spPr>
        <p:txBody>
          <a:bodyPr wrap="square" anchor="t">
            <a:normAutofit/>
          </a:bodyPr>
          <a:lstStyle/>
          <a:p>
            <a:r>
              <a:rPr lang="en-GB" dirty="0"/>
              <a:t>Benefits and Conclusion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9670343" y="6469200"/>
            <a:ext cx="1440000" cy="237600"/>
          </a:xfrm>
        </p:spPr>
        <p:txBody>
          <a:bodyPr wrap="non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GB" noProof="1"/>
              <a:t>September 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24177" y="6469199"/>
            <a:ext cx="355564" cy="237600"/>
          </a:xfrm>
        </p:spPr>
        <p:txBody>
          <a:bodyPr wrap="none" anchor="t">
            <a:normAutofit/>
          </a:bodyPr>
          <a:lstStyle/>
          <a:p>
            <a:pPr>
              <a:spcAft>
                <a:spcPts val="600"/>
              </a:spcAft>
            </a:pPr>
            <a:fld id="{D32BAE6A-B452-4007-8177-56DD051636F9}" type="slidenum">
              <a:rPr lang="en-GB" noProof="1" smtClean="0"/>
              <a:pPr>
                <a:spcAft>
                  <a:spcPts val="600"/>
                </a:spcAft>
              </a:pPr>
              <a:t>11</a:t>
            </a:fld>
            <a:endParaRPr lang="en-GB" noProof="1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877056" y="6469199"/>
            <a:ext cx="4435312" cy="237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GB" noProof="1"/>
              <a:t> </a:t>
            </a:r>
          </a:p>
        </p:txBody>
      </p:sp>
      <p:graphicFrame>
        <p:nvGraphicFramePr>
          <p:cNvPr id="14" name="Content Placeholder 7">
            <a:extLst>
              <a:ext uri="{FF2B5EF4-FFF2-40B4-BE49-F238E27FC236}">
                <a16:creationId xmlns:a16="http://schemas.microsoft.com/office/drawing/2014/main" id="{629B1824-BD2A-90C0-83C2-FEF61B00619F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645103918"/>
              </p:ext>
            </p:extLst>
          </p:nvPr>
        </p:nvGraphicFramePr>
        <p:xfrm>
          <a:off x="765174" y="1665288"/>
          <a:ext cx="10914063" cy="46942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6078238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766801" y="2548468"/>
            <a:ext cx="8758200" cy="1784046"/>
          </a:xfrm>
        </p:spPr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September 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12</a:t>
            </a:fld>
            <a:endParaRPr lang="en-GB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199442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76"/>
          <a:stretch>
            <a:fillRect/>
          </a:stretch>
        </p:blipFill>
        <p:spPr>
          <a:xfrm>
            <a:off x="0" y="0"/>
            <a:ext cx="12194723" cy="6857999"/>
          </a:xfrm>
          <a:prstGeom prst="rect">
            <a:avLst/>
          </a:prstGeom>
          <a:solidFill>
            <a:schemeClr val="bg1">
              <a:alpha val="55000"/>
            </a:schemeClr>
          </a:solidFill>
        </p:spPr>
      </p:pic>
      <p:grpSp>
        <p:nvGrpSpPr>
          <p:cNvPr id="38" name="Group 37"/>
          <p:cNvGrpSpPr/>
          <p:nvPr/>
        </p:nvGrpSpPr>
        <p:grpSpPr bwMode="gray">
          <a:xfrm>
            <a:off x="-6201" y="0"/>
            <a:ext cx="12200924" cy="6864891"/>
            <a:chOff x="-6201" y="0"/>
            <a:chExt cx="12200924" cy="68648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D1E9EF-CEAC-15F3-9E5D-7DEB35DC483A}"/>
                </a:ext>
              </a:extLst>
            </p:cNvPr>
            <p:cNvSpPr/>
            <p:nvPr/>
          </p:nvSpPr>
          <p:spPr bwMode="gray">
            <a:xfrm>
              <a:off x="0" y="0"/>
              <a:ext cx="12194723" cy="6864891"/>
            </a:xfrm>
            <a:prstGeom prst="rect">
              <a:avLst/>
            </a:prstGeom>
            <a:solidFill>
              <a:schemeClr val="bg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" name="Rectangle 36" descr="&lt;Shell Yellow Bar&gt;" title="&lt;Shell Yellow Bar&gt;"/>
            <p:cNvSpPr/>
            <p:nvPr/>
          </p:nvSpPr>
          <p:spPr bwMode="gray">
            <a:xfrm>
              <a:off x="-6201" y="508000"/>
              <a:ext cx="1269984" cy="38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712800"/>
            <a:ext cx="11692924" cy="808025"/>
          </a:xfrm>
        </p:spPr>
        <p:txBody>
          <a:bodyPr/>
          <a:lstStyle/>
          <a:p>
            <a:r>
              <a:rPr lang="en-GB" sz="3600" dirty="0"/>
              <a:t>Agenda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September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dirty="0" smtClean="0"/>
              <a:pPr/>
              <a:t>2</a:t>
            </a:fld>
            <a:endParaRPr lang="en-GB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6DE7074C-96BE-D9C4-65F7-9621A1F4DC40}"/>
              </a:ext>
            </a:extLst>
          </p:cNvPr>
          <p:cNvSpPr txBox="1">
            <a:spLocks/>
          </p:cNvSpPr>
          <p:nvPr/>
        </p:nvSpPr>
        <p:spPr>
          <a:xfrm>
            <a:off x="677600" y="1719948"/>
            <a:ext cx="819862" cy="71286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95959"/>
                </a:solidFill>
                <a:latin typeface="ShellHeavy" pitchFamily="2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accent2"/>
                </a:solidFill>
              </a:rPr>
              <a:t>01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EB2ADB51-BEB4-022F-1F87-16E4CE50176B}"/>
              </a:ext>
            </a:extLst>
          </p:cNvPr>
          <p:cNvSpPr txBox="1">
            <a:spLocks/>
          </p:cNvSpPr>
          <p:nvPr/>
        </p:nvSpPr>
        <p:spPr>
          <a:xfrm>
            <a:off x="1241796" y="1719948"/>
            <a:ext cx="2697254" cy="3750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95959"/>
                </a:solidFill>
                <a:latin typeface="ShellHeavy" pitchFamily="2" charset="0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chemeClr val="tx1"/>
                </a:solidFill>
                <a:latin typeface="ShellMedium" charset="0"/>
              </a:rPr>
              <a:t>Introduction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14BE8861-5AD1-8A4F-E1B0-59F36546954F}"/>
              </a:ext>
            </a:extLst>
          </p:cNvPr>
          <p:cNvSpPr txBox="1">
            <a:spLocks/>
          </p:cNvSpPr>
          <p:nvPr/>
        </p:nvSpPr>
        <p:spPr>
          <a:xfrm>
            <a:off x="677600" y="3713537"/>
            <a:ext cx="819862" cy="71286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95959"/>
                </a:solidFill>
                <a:latin typeface="ShellHeavy" pitchFamily="2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accent2"/>
                </a:solidFill>
              </a:rPr>
              <a:t>04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DABB1C29-0B01-60B6-4BAB-4EA0D1A98D62}"/>
              </a:ext>
            </a:extLst>
          </p:cNvPr>
          <p:cNvSpPr txBox="1">
            <a:spLocks/>
          </p:cNvSpPr>
          <p:nvPr/>
        </p:nvSpPr>
        <p:spPr>
          <a:xfrm>
            <a:off x="1263783" y="3691354"/>
            <a:ext cx="2697254" cy="3750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95959"/>
                </a:solidFill>
                <a:latin typeface="ShellHeavy" pitchFamily="2" charset="0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chemeClr val="tx1"/>
                </a:solidFill>
                <a:latin typeface="ShellMedium" charset="0"/>
              </a:rPr>
              <a:t>GUI and Demo</a:t>
            </a: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31972F65-2F12-7F14-6F98-6B6E6DD9D7A6}"/>
              </a:ext>
            </a:extLst>
          </p:cNvPr>
          <p:cNvSpPr txBox="1">
            <a:spLocks/>
          </p:cNvSpPr>
          <p:nvPr/>
        </p:nvSpPr>
        <p:spPr>
          <a:xfrm>
            <a:off x="677600" y="2339278"/>
            <a:ext cx="819862" cy="71286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95959"/>
                </a:solidFill>
                <a:latin typeface="ShellHeavy" pitchFamily="2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accent2"/>
                </a:solidFill>
              </a:rPr>
              <a:t>02</a:t>
            </a:r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0625129A-E664-9A7E-D401-8793FA9AAE30}"/>
              </a:ext>
            </a:extLst>
          </p:cNvPr>
          <p:cNvSpPr txBox="1">
            <a:spLocks/>
          </p:cNvSpPr>
          <p:nvPr/>
        </p:nvSpPr>
        <p:spPr>
          <a:xfrm>
            <a:off x="1263783" y="2332386"/>
            <a:ext cx="2697254" cy="3750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95959"/>
                </a:solidFill>
                <a:latin typeface="ShellHeavy" pitchFamily="2" charset="0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chemeClr val="tx1"/>
                </a:solidFill>
                <a:latin typeface="ShellMedium" charset="0"/>
              </a:rPr>
              <a:t>Key Features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7693B98B-C9D7-3D69-FFCD-CE2CF41D0650}"/>
              </a:ext>
            </a:extLst>
          </p:cNvPr>
          <p:cNvSpPr txBox="1">
            <a:spLocks/>
          </p:cNvSpPr>
          <p:nvPr/>
        </p:nvSpPr>
        <p:spPr>
          <a:xfrm>
            <a:off x="678145" y="4371377"/>
            <a:ext cx="819862" cy="71286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95959"/>
                </a:solidFill>
                <a:latin typeface="ShellHeavy" pitchFamily="2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accent2"/>
                </a:solidFill>
              </a:rPr>
              <a:t>05</a:t>
            </a:r>
          </a:p>
        </p:txBody>
      </p:sp>
      <p:sp>
        <p:nvSpPr>
          <p:cNvPr id="24" name="Title 2">
            <a:extLst>
              <a:ext uri="{FF2B5EF4-FFF2-40B4-BE49-F238E27FC236}">
                <a16:creationId xmlns:a16="http://schemas.microsoft.com/office/drawing/2014/main" id="{9C7C9DCE-9BB6-0271-399E-A7F249710AE5}"/>
              </a:ext>
            </a:extLst>
          </p:cNvPr>
          <p:cNvSpPr txBox="1">
            <a:spLocks/>
          </p:cNvSpPr>
          <p:nvPr/>
        </p:nvSpPr>
        <p:spPr>
          <a:xfrm>
            <a:off x="1263783" y="4359871"/>
            <a:ext cx="2697254" cy="3750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95959"/>
                </a:solidFill>
                <a:latin typeface="ShellHeavy" pitchFamily="2" charset="0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chemeClr val="tx1"/>
                </a:solidFill>
                <a:latin typeface="ShellMedium" charset="0"/>
              </a:rPr>
              <a:t>Benefits and Conclusion</a:t>
            </a:r>
          </a:p>
        </p:txBody>
      </p:sp>
      <p:sp>
        <p:nvSpPr>
          <p:cNvPr id="29" name="Title 2">
            <a:extLst>
              <a:ext uri="{FF2B5EF4-FFF2-40B4-BE49-F238E27FC236}">
                <a16:creationId xmlns:a16="http://schemas.microsoft.com/office/drawing/2014/main" id="{C3C2C307-B200-4726-FC75-45F229CB73C5}"/>
              </a:ext>
            </a:extLst>
          </p:cNvPr>
          <p:cNvSpPr txBox="1">
            <a:spLocks/>
          </p:cNvSpPr>
          <p:nvPr/>
        </p:nvSpPr>
        <p:spPr>
          <a:xfrm>
            <a:off x="677600" y="3000671"/>
            <a:ext cx="819862" cy="71286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95959"/>
                </a:solidFill>
                <a:latin typeface="ShellHeavy" pitchFamily="2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accent2"/>
                </a:solidFill>
              </a:rPr>
              <a:t>03</a:t>
            </a:r>
          </a:p>
        </p:txBody>
      </p:sp>
      <p:sp>
        <p:nvSpPr>
          <p:cNvPr id="30" name="Title 2">
            <a:extLst>
              <a:ext uri="{FF2B5EF4-FFF2-40B4-BE49-F238E27FC236}">
                <a16:creationId xmlns:a16="http://schemas.microsoft.com/office/drawing/2014/main" id="{CA3F2803-4CBD-07F0-580D-CEDEFF6D2DE8}"/>
              </a:ext>
            </a:extLst>
          </p:cNvPr>
          <p:cNvSpPr txBox="1">
            <a:spLocks/>
          </p:cNvSpPr>
          <p:nvPr/>
        </p:nvSpPr>
        <p:spPr>
          <a:xfrm>
            <a:off x="1263783" y="3007777"/>
            <a:ext cx="2697254" cy="3750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95959"/>
                </a:solidFill>
                <a:latin typeface="ShellHeavy" pitchFamily="2" charset="0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chemeClr val="tx1"/>
                </a:solidFill>
                <a:latin typeface="ShellMedium" charset="0"/>
              </a:rPr>
              <a:t>How it works?</a:t>
            </a:r>
          </a:p>
        </p:txBody>
      </p:sp>
      <p:sp>
        <p:nvSpPr>
          <p:cNvPr id="32" name="Title 2">
            <a:extLst>
              <a:ext uri="{FF2B5EF4-FFF2-40B4-BE49-F238E27FC236}">
                <a16:creationId xmlns:a16="http://schemas.microsoft.com/office/drawing/2014/main" id="{E46634CF-ABF2-B715-966F-5B5D603BE6D7}"/>
              </a:ext>
            </a:extLst>
          </p:cNvPr>
          <p:cNvSpPr txBox="1">
            <a:spLocks/>
          </p:cNvSpPr>
          <p:nvPr/>
        </p:nvSpPr>
        <p:spPr>
          <a:xfrm>
            <a:off x="4606437" y="4719626"/>
            <a:ext cx="819862" cy="71286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95959"/>
                </a:solidFill>
                <a:latin typeface="ShellHeavy" pitchFamily="2" charset="0"/>
                <a:ea typeface="+mj-ea"/>
                <a:cs typeface="+mj-cs"/>
              </a:defRPr>
            </a:lvl1pPr>
          </a:lstStyle>
          <a:p>
            <a:endParaRPr lang="en-GB" sz="2800" dirty="0">
              <a:solidFill>
                <a:schemeClr val="accent2"/>
              </a:solidFill>
            </a:endParaRPr>
          </a:p>
        </p:txBody>
      </p:sp>
      <p:sp>
        <p:nvSpPr>
          <p:cNvPr id="39" name="Text Box 11" descr="&lt;COMPANY_NAME&gt;&#10;"/>
          <p:cNvSpPr txBox="1">
            <a:spLocks noChangeArrowheads="1"/>
          </p:cNvSpPr>
          <p:nvPr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</p:spTree>
    <p:extLst>
      <p:ext uri="{BB962C8B-B14F-4D97-AF65-F5344CB8AC3E}">
        <p14:creationId xmlns:p14="http://schemas.microsoft.com/office/powerpoint/2010/main" val="221298502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7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1" t="5884" r="16837"/>
          <a:stretch/>
        </p:blipFill>
        <p:spPr>
          <a:xfrm>
            <a:off x="6727371" y="14748"/>
            <a:ext cx="5246915" cy="6454452"/>
          </a:xfr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1"/>
          </p:nvPr>
        </p:nvSpPr>
        <p:spPr>
          <a:xfrm>
            <a:off x="765174" y="1665286"/>
            <a:ext cx="5595257" cy="469423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Shell Today is an energy news web app</a:t>
            </a:r>
            <a:endParaRPr lang="en-GB" dirty="0"/>
          </a:p>
          <a:p>
            <a:r>
              <a:rPr lang="en-GB" dirty="0"/>
              <a:t>	that enables stakeholders to stay up to date with 	the green energy sector in the county.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web app is built using 3-tier architecture- React JS for self-service UI, PostgreSQL for DB and ASP.net Core Entity Framework for API.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minimum viable product build supports filtering based on region (cities)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web app can be scaled to accommodate more categories pertinent to the green energy sector.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 bwMode="gray"/>
        <p:txBody>
          <a:bodyPr/>
          <a:lstStyle/>
          <a:p>
            <a:r>
              <a:rPr lang="en-GB" noProof="1">
                <a:solidFill>
                  <a:schemeClr val="bg1"/>
                </a:solidFill>
              </a:rPr>
              <a:t>September 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 bwMode="gray"/>
        <p:txBody>
          <a:bodyPr/>
          <a:lstStyle/>
          <a:p>
            <a:fld id="{D32BAE6A-B452-4007-8177-56DD051636F9}" type="slidenum">
              <a:rPr lang="en-GB" noProof="1" smtClean="0">
                <a:solidFill>
                  <a:schemeClr val="bg1"/>
                </a:solidFill>
              </a:rPr>
              <a:pPr/>
              <a:t>3</a:t>
            </a:fld>
            <a:endParaRPr lang="en-GB" noProof="1">
              <a:solidFill>
                <a:schemeClr val="bg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5" name="Freeform 14"/>
          <p:cNvSpPr>
            <a:spLocks noEditPoints="1"/>
          </p:cNvSpPr>
          <p:nvPr/>
        </p:nvSpPr>
        <p:spPr bwMode="auto">
          <a:xfrm>
            <a:off x="6596743" y="0"/>
            <a:ext cx="5595257" cy="6858000"/>
          </a:xfrm>
          <a:custGeom>
            <a:avLst/>
            <a:gdLst>
              <a:gd name="T0" fmla="*/ 0 w 1312"/>
              <a:gd name="T1" fmla="*/ 0 h 1334"/>
              <a:gd name="T2" fmla="*/ 0 w 1312"/>
              <a:gd name="T3" fmla="*/ 1240 h 1334"/>
              <a:gd name="T4" fmla="*/ 93 w 1312"/>
              <a:gd name="T5" fmla="*/ 1334 h 1334"/>
              <a:gd name="T6" fmla="*/ 1312 w 1312"/>
              <a:gd name="T7" fmla="*/ 1334 h 1334"/>
              <a:gd name="T8" fmla="*/ 1312 w 1312"/>
              <a:gd name="T9" fmla="*/ 0 h 1334"/>
              <a:gd name="T10" fmla="*/ 0 w 1312"/>
              <a:gd name="T11" fmla="*/ 0 h 1334"/>
              <a:gd name="T12" fmla="*/ 1203 w 1312"/>
              <a:gd name="T13" fmla="*/ 832 h 1334"/>
              <a:gd name="T14" fmla="*/ 1031 w 1312"/>
              <a:gd name="T15" fmla="*/ 957 h 1334"/>
              <a:gd name="T16" fmla="*/ 1005 w 1312"/>
              <a:gd name="T17" fmla="*/ 1166 h 1334"/>
              <a:gd name="T18" fmla="*/ 722 w 1312"/>
              <a:gd name="T19" fmla="*/ 1166 h 1334"/>
              <a:gd name="T20" fmla="*/ 705 w 1312"/>
              <a:gd name="T21" fmla="*/ 1178 h 1334"/>
              <a:gd name="T22" fmla="*/ 656 w 1312"/>
              <a:gd name="T23" fmla="*/ 1194 h 1334"/>
              <a:gd name="T24" fmla="*/ 607 w 1312"/>
              <a:gd name="T25" fmla="*/ 1178 h 1334"/>
              <a:gd name="T26" fmla="*/ 590 w 1312"/>
              <a:gd name="T27" fmla="*/ 1166 h 1334"/>
              <a:gd name="T28" fmla="*/ 307 w 1312"/>
              <a:gd name="T29" fmla="*/ 1166 h 1334"/>
              <a:gd name="T30" fmla="*/ 281 w 1312"/>
              <a:gd name="T31" fmla="*/ 957 h 1334"/>
              <a:gd name="T32" fmla="*/ 109 w 1312"/>
              <a:gd name="T33" fmla="*/ 832 h 1334"/>
              <a:gd name="T34" fmla="*/ 98 w 1312"/>
              <a:gd name="T35" fmla="*/ 720 h 1334"/>
              <a:gd name="T36" fmla="*/ 656 w 1312"/>
              <a:gd name="T37" fmla="*/ 162 h 1334"/>
              <a:gd name="T38" fmla="*/ 1214 w 1312"/>
              <a:gd name="T39" fmla="*/ 720 h 1334"/>
              <a:gd name="T40" fmla="*/ 1203 w 1312"/>
              <a:gd name="T41" fmla="*/ 832 h 1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12" h="1334">
                <a:moveTo>
                  <a:pt x="0" y="0"/>
                </a:moveTo>
                <a:cubicBezTo>
                  <a:pt x="0" y="1240"/>
                  <a:pt x="0" y="1240"/>
                  <a:pt x="0" y="1240"/>
                </a:cubicBezTo>
                <a:cubicBezTo>
                  <a:pt x="0" y="1292"/>
                  <a:pt x="42" y="1334"/>
                  <a:pt x="93" y="1334"/>
                </a:cubicBezTo>
                <a:cubicBezTo>
                  <a:pt x="1312" y="1334"/>
                  <a:pt x="1312" y="1334"/>
                  <a:pt x="1312" y="1334"/>
                </a:cubicBezTo>
                <a:cubicBezTo>
                  <a:pt x="1312" y="0"/>
                  <a:pt x="1312" y="0"/>
                  <a:pt x="1312" y="0"/>
                </a:cubicBezTo>
                <a:lnTo>
                  <a:pt x="0" y="0"/>
                </a:lnTo>
                <a:close/>
                <a:moveTo>
                  <a:pt x="1203" y="832"/>
                </a:moveTo>
                <a:cubicBezTo>
                  <a:pt x="1031" y="957"/>
                  <a:pt x="1031" y="957"/>
                  <a:pt x="1031" y="957"/>
                </a:cubicBezTo>
                <a:cubicBezTo>
                  <a:pt x="1005" y="1166"/>
                  <a:pt x="1005" y="1166"/>
                  <a:pt x="1005" y="1166"/>
                </a:cubicBezTo>
                <a:cubicBezTo>
                  <a:pt x="722" y="1166"/>
                  <a:pt x="722" y="1166"/>
                  <a:pt x="722" y="1166"/>
                </a:cubicBezTo>
                <a:cubicBezTo>
                  <a:pt x="705" y="1178"/>
                  <a:pt x="705" y="1178"/>
                  <a:pt x="705" y="1178"/>
                </a:cubicBezTo>
                <a:cubicBezTo>
                  <a:pt x="691" y="1189"/>
                  <a:pt x="674" y="1194"/>
                  <a:pt x="656" y="1194"/>
                </a:cubicBezTo>
                <a:cubicBezTo>
                  <a:pt x="638" y="1194"/>
                  <a:pt x="621" y="1189"/>
                  <a:pt x="607" y="1178"/>
                </a:cubicBezTo>
                <a:cubicBezTo>
                  <a:pt x="590" y="1166"/>
                  <a:pt x="590" y="1166"/>
                  <a:pt x="590" y="1166"/>
                </a:cubicBezTo>
                <a:cubicBezTo>
                  <a:pt x="307" y="1166"/>
                  <a:pt x="307" y="1166"/>
                  <a:pt x="307" y="1166"/>
                </a:cubicBezTo>
                <a:cubicBezTo>
                  <a:pt x="281" y="957"/>
                  <a:pt x="281" y="957"/>
                  <a:pt x="281" y="957"/>
                </a:cubicBezTo>
                <a:cubicBezTo>
                  <a:pt x="109" y="832"/>
                  <a:pt x="109" y="832"/>
                  <a:pt x="109" y="832"/>
                </a:cubicBezTo>
                <a:cubicBezTo>
                  <a:pt x="102" y="795"/>
                  <a:pt x="98" y="758"/>
                  <a:pt x="98" y="720"/>
                </a:cubicBezTo>
                <a:cubicBezTo>
                  <a:pt x="98" y="412"/>
                  <a:pt x="348" y="162"/>
                  <a:pt x="656" y="162"/>
                </a:cubicBezTo>
                <a:cubicBezTo>
                  <a:pt x="964" y="162"/>
                  <a:pt x="1214" y="412"/>
                  <a:pt x="1214" y="720"/>
                </a:cubicBezTo>
                <a:cubicBezTo>
                  <a:pt x="1214" y="758"/>
                  <a:pt x="1210" y="795"/>
                  <a:pt x="1203" y="832"/>
                </a:cubicBezTo>
                <a:close/>
              </a:path>
            </a:pathLst>
          </a:custGeom>
          <a:solidFill>
            <a:schemeClr val="accent1"/>
          </a:solidFill>
          <a:ln w="7620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311911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299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September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dirty="0" smtClean="0"/>
              <a:pPr/>
              <a:t>4</a:t>
            </a:fld>
            <a:endParaRPr lang="en-GB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765174" y="1790089"/>
            <a:ext cx="3836805" cy="6904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357708">
              <a:lnSpc>
                <a:spcPct val="140000"/>
              </a:lnSpc>
              <a:buClr>
                <a:schemeClr val="accent2"/>
              </a:buClr>
              <a:buSzPct val="85000"/>
            </a:pPr>
            <a:r>
              <a:rPr lang="en-GB" sz="3600" dirty="0">
                <a:latin typeface="ShellHeavy" panose="00000700000000000000" pitchFamily="2" charset="0"/>
                <a:ea typeface="+mj-ea"/>
                <a:cs typeface="+mj-cs"/>
              </a:rPr>
              <a:t>Key Features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A7A14238-7FD1-4366-40B1-6BBAD15995A7}"/>
              </a:ext>
            </a:extLst>
          </p:cNvPr>
          <p:cNvSpPr txBox="1">
            <a:spLocks/>
          </p:cNvSpPr>
          <p:nvPr/>
        </p:nvSpPr>
        <p:spPr>
          <a:xfrm>
            <a:off x="6126988" y="1928392"/>
            <a:ext cx="669019" cy="58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95959"/>
                </a:solidFill>
                <a:latin typeface="ShellHeavy" pitchFamily="2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accent2"/>
                </a:solidFill>
              </a:rPr>
              <a:t>01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15C358DC-FE31-3E9B-9E22-798F2998CC5B}"/>
              </a:ext>
            </a:extLst>
          </p:cNvPr>
          <p:cNvSpPr txBox="1">
            <a:spLocks/>
          </p:cNvSpPr>
          <p:nvPr/>
        </p:nvSpPr>
        <p:spPr>
          <a:xfrm>
            <a:off x="6691183" y="1969032"/>
            <a:ext cx="3160387" cy="45599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95959"/>
                </a:solidFill>
                <a:latin typeface="ShellHeavy" pitchFamily="2" charset="0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chemeClr val="tx1"/>
                </a:solidFill>
                <a:latin typeface="ShellMedium" charset="0"/>
              </a:rPr>
              <a:t>User Authentication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513E09D0-F01E-A7DF-9BBE-C310E61E0379}"/>
              </a:ext>
            </a:extLst>
          </p:cNvPr>
          <p:cNvSpPr txBox="1">
            <a:spLocks/>
          </p:cNvSpPr>
          <p:nvPr/>
        </p:nvSpPr>
        <p:spPr>
          <a:xfrm>
            <a:off x="6126988" y="2761512"/>
            <a:ext cx="669019" cy="58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95959"/>
                </a:solidFill>
                <a:latin typeface="ShellHeavy" pitchFamily="2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accent2"/>
                </a:solidFill>
              </a:rPr>
              <a:t>02</a:t>
            </a: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D5414A21-4DBB-2A0E-37A0-D82FB08DCF59}"/>
              </a:ext>
            </a:extLst>
          </p:cNvPr>
          <p:cNvSpPr txBox="1">
            <a:spLocks/>
          </p:cNvSpPr>
          <p:nvPr/>
        </p:nvSpPr>
        <p:spPr>
          <a:xfrm>
            <a:off x="6691184" y="2802152"/>
            <a:ext cx="4053016" cy="30408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95959"/>
                </a:solidFill>
                <a:latin typeface="ShellHeavy" pitchFamily="2" charset="0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chemeClr val="tx1"/>
                </a:solidFill>
                <a:latin typeface="ShellMedium" charset="0"/>
              </a:rPr>
              <a:t>Display News Articles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F21589F7-D71D-BFAD-9174-53393CF72217}"/>
              </a:ext>
            </a:extLst>
          </p:cNvPr>
          <p:cNvSpPr txBox="1">
            <a:spLocks/>
          </p:cNvSpPr>
          <p:nvPr/>
        </p:nvSpPr>
        <p:spPr>
          <a:xfrm>
            <a:off x="6126988" y="3604792"/>
            <a:ext cx="669019" cy="58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95959"/>
                </a:solidFill>
                <a:latin typeface="ShellHeavy" pitchFamily="2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accent2"/>
                </a:solidFill>
              </a:rPr>
              <a:t>03</a:t>
            </a:r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827E8831-EB14-7EAD-FC16-95F40818994F}"/>
              </a:ext>
            </a:extLst>
          </p:cNvPr>
          <p:cNvSpPr txBox="1">
            <a:spLocks/>
          </p:cNvSpPr>
          <p:nvPr/>
        </p:nvSpPr>
        <p:spPr>
          <a:xfrm>
            <a:off x="6691183" y="3645432"/>
            <a:ext cx="4172759" cy="4661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95959"/>
                </a:solidFill>
                <a:latin typeface="ShellHeavy" pitchFamily="2" charset="0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chemeClr val="tx1"/>
                </a:solidFill>
                <a:latin typeface="ShellMedium" charset="0"/>
              </a:rPr>
              <a:t>Categorize based on region</a:t>
            </a:r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67350A70-36EB-0AF9-DD5F-28810D76FEFD}"/>
              </a:ext>
            </a:extLst>
          </p:cNvPr>
          <p:cNvSpPr txBox="1">
            <a:spLocks/>
          </p:cNvSpPr>
          <p:nvPr/>
        </p:nvSpPr>
        <p:spPr>
          <a:xfrm>
            <a:off x="6126988" y="4448072"/>
            <a:ext cx="669019" cy="58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95959"/>
                </a:solidFill>
                <a:latin typeface="ShellHeavy" pitchFamily="2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accent2"/>
                </a:solidFill>
              </a:rPr>
              <a:t>04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0DC0C130-F037-F31D-C09C-95FF96E1CAFD}"/>
              </a:ext>
            </a:extLst>
          </p:cNvPr>
          <p:cNvSpPr txBox="1">
            <a:spLocks/>
          </p:cNvSpPr>
          <p:nvPr/>
        </p:nvSpPr>
        <p:spPr>
          <a:xfrm>
            <a:off x="6691183" y="4488712"/>
            <a:ext cx="4988557" cy="59009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95959"/>
                </a:solidFill>
                <a:latin typeface="ShellHeavy" pitchFamily="2" charset="0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chemeClr val="tx1"/>
                </a:solidFill>
                <a:latin typeface="ShellMedium" charset="0"/>
              </a:rPr>
              <a:t>CRUD operations on news articles</a:t>
            </a:r>
          </a:p>
        </p:txBody>
      </p:sp>
      <p:sp>
        <p:nvSpPr>
          <p:cNvPr id="24" name="Title 2">
            <a:extLst>
              <a:ext uri="{FF2B5EF4-FFF2-40B4-BE49-F238E27FC236}">
                <a16:creationId xmlns:a16="http://schemas.microsoft.com/office/drawing/2014/main" id="{48999EE0-93D5-D16A-C973-A1F609156E27}"/>
              </a:ext>
            </a:extLst>
          </p:cNvPr>
          <p:cNvSpPr txBox="1">
            <a:spLocks/>
          </p:cNvSpPr>
          <p:nvPr/>
        </p:nvSpPr>
        <p:spPr>
          <a:xfrm>
            <a:off x="6119330" y="5407315"/>
            <a:ext cx="669019" cy="5821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95959"/>
                </a:solidFill>
                <a:latin typeface="ShellHeavy" pitchFamily="2" charset="0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accent2"/>
                </a:solidFill>
              </a:rPr>
              <a:t>05</a:t>
            </a:r>
          </a:p>
        </p:txBody>
      </p:sp>
      <p:sp>
        <p:nvSpPr>
          <p:cNvPr id="26" name="Title 2">
            <a:extLst>
              <a:ext uri="{FF2B5EF4-FFF2-40B4-BE49-F238E27FC236}">
                <a16:creationId xmlns:a16="http://schemas.microsoft.com/office/drawing/2014/main" id="{0DC0C130-F037-F31D-C09C-95FF96E1CAFD}"/>
              </a:ext>
            </a:extLst>
          </p:cNvPr>
          <p:cNvSpPr txBox="1">
            <a:spLocks/>
          </p:cNvSpPr>
          <p:nvPr/>
        </p:nvSpPr>
        <p:spPr>
          <a:xfrm>
            <a:off x="6691184" y="5425577"/>
            <a:ext cx="4988054" cy="33940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95959"/>
                </a:solidFill>
                <a:latin typeface="ShellHeavy" pitchFamily="2" charset="0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chemeClr val="tx1"/>
                </a:solidFill>
                <a:latin typeface="ShellMedium" charset="0"/>
              </a:rPr>
              <a:t>User/Admin Access Management</a:t>
            </a:r>
          </a:p>
        </p:txBody>
      </p:sp>
      <p:sp>
        <p:nvSpPr>
          <p:cNvPr id="29" name="Text Box 11" descr="&lt;COMPANY_NAME&gt;&#10;"/>
          <p:cNvSpPr txBox="1">
            <a:spLocks noChangeArrowheads="1"/>
          </p:cNvSpPr>
          <p:nvPr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</p:spTree>
    <p:extLst>
      <p:ext uri="{BB962C8B-B14F-4D97-AF65-F5344CB8AC3E}">
        <p14:creationId xmlns:p14="http://schemas.microsoft.com/office/powerpoint/2010/main" val="368317804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 works?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September 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5</a:t>
            </a:fld>
            <a:endParaRPr lang="en-GB" noProof="1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67A4366-7351-ACF7-0D8D-FA1F661E865E}"/>
              </a:ext>
            </a:extLst>
          </p:cNvPr>
          <p:cNvGrpSpPr/>
          <p:nvPr/>
        </p:nvGrpSpPr>
        <p:grpSpPr>
          <a:xfrm>
            <a:off x="3347442" y="1647375"/>
            <a:ext cx="5497116" cy="4712150"/>
            <a:chOff x="3810000" y="1746397"/>
            <a:chExt cx="4572000" cy="3919137"/>
          </a:xfrm>
        </p:grpSpPr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3DFE25B5-F8A1-38E6-D151-9020FFD430E2}"/>
                </a:ext>
              </a:extLst>
            </p:cNvPr>
            <p:cNvSpPr/>
            <p:nvPr/>
          </p:nvSpPr>
          <p:spPr>
            <a:xfrm>
              <a:off x="5524500" y="1746397"/>
              <a:ext cx="1143000" cy="1016000"/>
            </a:xfrm>
            <a:custGeom>
              <a:avLst/>
              <a:gdLst>
                <a:gd name="connsiteX0" fmla="*/ 0 w 1143000"/>
                <a:gd name="connsiteY0" fmla="*/ 1016000 h 1016000"/>
                <a:gd name="connsiteX1" fmla="*/ 571500 w 1143000"/>
                <a:gd name="connsiteY1" fmla="*/ 0 h 1016000"/>
                <a:gd name="connsiteX2" fmla="*/ 571500 w 1143000"/>
                <a:gd name="connsiteY2" fmla="*/ 0 h 1016000"/>
                <a:gd name="connsiteX3" fmla="*/ 1143000 w 1143000"/>
                <a:gd name="connsiteY3" fmla="*/ 1016000 h 1016000"/>
                <a:gd name="connsiteX4" fmla="*/ 0 w 1143000"/>
                <a:gd name="connsiteY4" fmla="*/ 1016000 h 10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1016000">
                  <a:moveTo>
                    <a:pt x="0" y="1016000"/>
                  </a:moveTo>
                  <a:lnTo>
                    <a:pt x="571500" y="0"/>
                  </a:lnTo>
                  <a:lnTo>
                    <a:pt x="571500" y="0"/>
                  </a:lnTo>
                  <a:lnTo>
                    <a:pt x="1143000" y="1016000"/>
                  </a:lnTo>
                  <a:lnTo>
                    <a:pt x="0" y="1016000"/>
                  </a:lnTo>
                  <a:close/>
                </a:path>
              </a:pathLst>
            </a:custGeom>
            <a:solidFill>
              <a:schemeClr val="accent1">
                <a:hueOff val="0"/>
                <a:satOff val="0"/>
                <a:lumOff val="0"/>
                <a:alpha val="40000"/>
              </a:schemeClr>
            </a:solidFill>
            <a:ln w="38100" cmpd="sng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7780" rIns="0" bIns="17780" numCol="1" spcCol="1270" anchor="b" anchorCtr="0">
              <a:noAutofit/>
            </a:bodyPr>
            <a:lstStyle/>
            <a:p>
              <a:pPr algn="ctr" defTabSz="622300">
                <a:spcBef>
                  <a:spcPct val="0"/>
                </a:spcBef>
              </a:pPr>
              <a:r>
                <a:rPr lang="en-US" sz="1400" dirty="0">
                  <a:solidFill>
                    <a:srgbClr val="535353"/>
                  </a:solidFill>
                </a:rPr>
                <a:t>React UI</a:t>
              </a:r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9581F069-9802-4C62-22A6-8B4C5B4EC9CB}"/>
                </a:ext>
              </a:extLst>
            </p:cNvPr>
            <p:cNvSpPr/>
            <p:nvPr/>
          </p:nvSpPr>
          <p:spPr>
            <a:xfrm>
              <a:off x="4953000" y="2762393"/>
              <a:ext cx="2286000" cy="931592"/>
            </a:xfrm>
            <a:custGeom>
              <a:avLst/>
              <a:gdLst>
                <a:gd name="connsiteX0" fmla="*/ 0 w 2286000"/>
                <a:gd name="connsiteY0" fmla="*/ 1016000 h 1016000"/>
                <a:gd name="connsiteX1" fmla="*/ 571500 w 2286000"/>
                <a:gd name="connsiteY1" fmla="*/ 0 h 1016000"/>
                <a:gd name="connsiteX2" fmla="*/ 1714500 w 2286000"/>
                <a:gd name="connsiteY2" fmla="*/ 0 h 1016000"/>
                <a:gd name="connsiteX3" fmla="*/ 2286000 w 2286000"/>
                <a:gd name="connsiteY3" fmla="*/ 1016000 h 1016000"/>
                <a:gd name="connsiteX4" fmla="*/ 0 w 2286000"/>
                <a:gd name="connsiteY4" fmla="*/ 1016000 h 10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1016000">
                  <a:moveTo>
                    <a:pt x="0" y="1016000"/>
                  </a:moveTo>
                  <a:lnTo>
                    <a:pt x="571500" y="0"/>
                  </a:lnTo>
                  <a:lnTo>
                    <a:pt x="1714500" y="0"/>
                  </a:lnTo>
                  <a:lnTo>
                    <a:pt x="2286000" y="1016000"/>
                  </a:lnTo>
                  <a:lnTo>
                    <a:pt x="0" y="1016000"/>
                  </a:lnTo>
                  <a:close/>
                </a:path>
              </a:pathLst>
            </a:custGeom>
            <a:solidFill>
              <a:schemeClr val="accent1">
                <a:hueOff val="0"/>
                <a:satOff val="0"/>
                <a:lumOff val="0"/>
                <a:alpha val="60000"/>
              </a:schemeClr>
            </a:solidFill>
            <a:ln w="38100" cmpd="sng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7780" rIns="0" bIns="17780" numCol="1" spcCol="1270" anchor="ctr" anchorCtr="0">
              <a:noAutofit/>
            </a:bodyPr>
            <a:lstStyle/>
            <a:p>
              <a:pPr algn="ctr" defTabSz="622300">
                <a:spcBef>
                  <a:spcPct val="0"/>
                </a:spcBef>
              </a:pPr>
              <a:r>
                <a:rPr lang="en-US" sz="1400" dirty="0" err="1">
                  <a:solidFill>
                    <a:srgbClr val="535353"/>
                  </a:solidFill>
                </a:rPr>
                <a:t>Asp.Net</a:t>
              </a:r>
              <a:r>
                <a:rPr lang="en-US" sz="1400" dirty="0">
                  <a:solidFill>
                    <a:srgbClr val="535353"/>
                  </a:solidFill>
                </a:rPr>
                <a:t> Framework </a:t>
              </a:r>
            </a:p>
            <a:p>
              <a:pPr algn="ctr" defTabSz="622300">
                <a:spcBef>
                  <a:spcPct val="0"/>
                </a:spcBef>
              </a:pPr>
              <a:r>
                <a:rPr lang="en-US" sz="1400" dirty="0">
                  <a:solidFill>
                    <a:srgbClr val="535353"/>
                  </a:solidFill>
                </a:rPr>
                <a:t>Web API, C# Logic</a:t>
              </a:r>
            </a:p>
            <a:p>
              <a:pPr algn="ctr" defTabSz="622300">
                <a:spcBef>
                  <a:spcPct val="0"/>
                </a:spcBef>
              </a:pPr>
              <a:endParaRPr lang="en-US" sz="1400" dirty="0">
                <a:solidFill>
                  <a:srgbClr val="535353"/>
                </a:solidFill>
              </a:endParaRPr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11F66D43-C102-6FEA-9D48-DE0FA48381BB}"/>
                </a:ext>
              </a:extLst>
            </p:cNvPr>
            <p:cNvSpPr/>
            <p:nvPr/>
          </p:nvSpPr>
          <p:spPr>
            <a:xfrm>
              <a:off x="4381501" y="3633534"/>
              <a:ext cx="3428999" cy="1016000"/>
            </a:xfrm>
            <a:custGeom>
              <a:avLst/>
              <a:gdLst>
                <a:gd name="connsiteX0" fmla="*/ 0 w 3428999"/>
                <a:gd name="connsiteY0" fmla="*/ 1016000 h 1016000"/>
                <a:gd name="connsiteX1" fmla="*/ 571500 w 3428999"/>
                <a:gd name="connsiteY1" fmla="*/ 0 h 1016000"/>
                <a:gd name="connsiteX2" fmla="*/ 2857499 w 3428999"/>
                <a:gd name="connsiteY2" fmla="*/ 0 h 1016000"/>
                <a:gd name="connsiteX3" fmla="*/ 3428999 w 3428999"/>
                <a:gd name="connsiteY3" fmla="*/ 1016000 h 1016000"/>
                <a:gd name="connsiteX4" fmla="*/ 0 w 3428999"/>
                <a:gd name="connsiteY4" fmla="*/ 1016000 h 10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8999" h="1016000">
                  <a:moveTo>
                    <a:pt x="0" y="1016000"/>
                  </a:moveTo>
                  <a:lnTo>
                    <a:pt x="571500" y="0"/>
                  </a:lnTo>
                  <a:lnTo>
                    <a:pt x="2857499" y="0"/>
                  </a:lnTo>
                  <a:lnTo>
                    <a:pt x="3428999" y="1016000"/>
                  </a:lnTo>
                  <a:lnTo>
                    <a:pt x="0" y="1016000"/>
                  </a:lnTo>
                  <a:close/>
                </a:path>
              </a:pathLst>
            </a:custGeom>
            <a:solidFill>
              <a:schemeClr val="accent1">
                <a:hueOff val="0"/>
                <a:satOff val="0"/>
                <a:lumOff val="0"/>
                <a:alpha val="80000"/>
              </a:schemeClr>
            </a:solidFill>
            <a:ln w="38100" cmpd="sng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7780" rIns="0" bIns="17780" numCol="1" spcCol="1270" anchor="ctr" anchorCtr="0">
              <a:noAutofit/>
            </a:bodyPr>
            <a:lstStyle/>
            <a:p>
              <a:pPr algn="ctr" defTabSz="622300">
                <a:spcBef>
                  <a:spcPct val="0"/>
                </a:spcBef>
              </a:pPr>
              <a:r>
                <a:rPr lang="en-US" sz="1400" dirty="0" err="1">
                  <a:solidFill>
                    <a:srgbClr val="535353"/>
                  </a:solidFill>
                </a:rPr>
                <a:t>Asp.Net</a:t>
              </a:r>
              <a:r>
                <a:rPr lang="en-US" sz="1400" dirty="0">
                  <a:solidFill>
                    <a:srgbClr val="535353"/>
                  </a:solidFill>
                </a:rPr>
                <a:t> Core</a:t>
              </a:r>
            </a:p>
            <a:p>
              <a:pPr algn="ctr" defTabSz="622300">
                <a:spcBef>
                  <a:spcPct val="0"/>
                </a:spcBef>
              </a:pPr>
              <a:endParaRPr lang="en-US" sz="1400" dirty="0">
                <a:solidFill>
                  <a:srgbClr val="535353"/>
                </a:solidFill>
              </a:endParaRPr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BE50C283-E97D-5045-F9B5-08882211715C}"/>
                </a:ext>
              </a:extLst>
            </p:cNvPr>
            <p:cNvSpPr/>
            <p:nvPr/>
          </p:nvSpPr>
          <p:spPr>
            <a:xfrm>
              <a:off x="3810000" y="4649534"/>
              <a:ext cx="4572000" cy="1016000"/>
            </a:xfrm>
            <a:custGeom>
              <a:avLst/>
              <a:gdLst>
                <a:gd name="connsiteX0" fmla="*/ 0 w 4572000"/>
                <a:gd name="connsiteY0" fmla="*/ 1016000 h 1016000"/>
                <a:gd name="connsiteX1" fmla="*/ 571500 w 4572000"/>
                <a:gd name="connsiteY1" fmla="*/ 0 h 1016000"/>
                <a:gd name="connsiteX2" fmla="*/ 4000500 w 4572000"/>
                <a:gd name="connsiteY2" fmla="*/ 0 h 1016000"/>
                <a:gd name="connsiteX3" fmla="*/ 4572000 w 4572000"/>
                <a:gd name="connsiteY3" fmla="*/ 1016000 h 1016000"/>
                <a:gd name="connsiteX4" fmla="*/ 0 w 4572000"/>
                <a:gd name="connsiteY4" fmla="*/ 1016000 h 10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0" h="1016000">
                  <a:moveTo>
                    <a:pt x="0" y="1016000"/>
                  </a:moveTo>
                  <a:lnTo>
                    <a:pt x="571500" y="0"/>
                  </a:lnTo>
                  <a:lnTo>
                    <a:pt x="4000500" y="0"/>
                  </a:lnTo>
                  <a:lnTo>
                    <a:pt x="4572000" y="1016000"/>
                  </a:lnTo>
                  <a:lnTo>
                    <a:pt x="0" y="1016000"/>
                  </a:lnTo>
                  <a:close/>
                </a:path>
              </a:pathLst>
            </a:custGeom>
            <a:ln w="38100" cmpd="sng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7780" rIns="0" bIns="17780" numCol="1" spcCol="1270" anchor="ctr" anchorCtr="0">
              <a:noAutofit/>
            </a:bodyPr>
            <a:lstStyle/>
            <a:p>
              <a:pPr algn="ctr" defTabSz="622300">
                <a:spcBef>
                  <a:spcPct val="0"/>
                </a:spcBef>
              </a:pPr>
              <a:r>
                <a:rPr lang="en-US" sz="1400" dirty="0">
                  <a:solidFill>
                    <a:srgbClr val="535353"/>
                  </a:solidFill>
                </a:rPr>
                <a:t>pgAdmin4 DB – User and </a:t>
              </a:r>
              <a:r>
                <a:rPr lang="en-US" sz="1400" dirty="0" err="1">
                  <a:solidFill>
                    <a:srgbClr val="535353"/>
                  </a:solidFill>
                </a:rPr>
                <a:t>NewsArticle</a:t>
              </a:r>
              <a:r>
                <a:rPr lang="en-US" sz="1400" dirty="0">
                  <a:solidFill>
                    <a:srgbClr val="535353"/>
                  </a:solidFill>
                </a:rPr>
                <a:t> Tables</a:t>
              </a:r>
            </a:p>
            <a:p>
              <a:pPr algn="ctr" defTabSz="622300">
                <a:spcBef>
                  <a:spcPct val="0"/>
                </a:spcBef>
              </a:pPr>
              <a:endParaRPr lang="en-US" sz="1400" dirty="0">
                <a:solidFill>
                  <a:srgbClr val="53535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250223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 End-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765174" y="1665288"/>
            <a:ext cx="5755369" cy="4694236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  <a:latin typeface="ShellHeavy" panose="00000700000000000000" pitchFamily="2" charset="0"/>
              </a:rPr>
              <a:t>Database</a:t>
            </a:r>
          </a:p>
          <a:p>
            <a:pPr lvl="1"/>
            <a:r>
              <a:rPr lang="en-GB" dirty="0"/>
              <a:t>Table1- News Article (Title, Link, Thumbnail link, Location, ID)</a:t>
            </a:r>
          </a:p>
          <a:p>
            <a:pPr lvl="1"/>
            <a:r>
              <a:rPr lang="en-GB" dirty="0"/>
              <a:t>Table2- Users (Name, Password, </a:t>
            </a:r>
            <a:r>
              <a:rPr lang="en-GB" dirty="0" err="1"/>
              <a:t>EmailID</a:t>
            </a:r>
            <a:r>
              <a:rPr lang="en-GB" dirty="0"/>
              <a:t>, ID)</a:t>
            </a:r>
          </a:p>
          <a:p>
            <a:pPr lvl="1"/>
            <a:r>
              <a:rPr lang="en-GB" dirty="0"/>
              <a:t>Table3-Bookmarks(</a:t>
            </a:r>
            <a:r>
              <a:rPr lang="en-GB" dirty="0" err="1"/>
              <a:t>ArticleID</a:t>
            </a:r>
            <a:r>
              <a:rPr lang="en-GB" dirty="0"/>
              <a:t>, </a:t>
            </a:r>
            <a:r>
              <a:rPr lang="en-GB" dirty="0" err="1"/>
              <a:t>UserID</a:t>
            </a:r>
            <a:r>
              <a:rPr lang="en-GB" dirty="0"/>
              <a:t>, </a:t>
            </a:r>
            <a:r>
              <a:rPr lang="en-GB" dirty="0" err="1"/>
              <a:t>BookmarkID</a:t>
            </a:r>
            <a:r>
              <a:rPr lang="en-GB" dirty="0"/>
              <a:t>)</a:t>
            </a:r>
          </a:p>
          <a:p>
            <a:pPr marL="0" lvl="1" indent="0">
              <a:buNone/>
            </a:pPr>
            <a:r>
              <a:rPr lang="en-GB" dirty="0"/>
              <a:t>News article DB data scrapped using BeautifulSoup4.</a:t>
            </a:r>
          </a:p>
          <a:p>
            <a:pPr marL="0" lvl="1" indent="0">
              <a:buNone/>
            </a:pPr>
            <a:endParaRPr lang="en-GB" dirty="0"/>
          </a:p>
          <a:p>
            <a:pPr marL="0" lvl="1" indent="0">
              <a:buNone/>
            </a:pPr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September 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6</a:t>
            </a:fld>
            <a:endParaRPr lang="en-GB" noProof="1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118B048-B6D2-6B85-984D-0EB34380D9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5" r="33737"/>
          <a:stretch/>
        </p:blipFill>
        <p:spPr bwMode="auto">
          <a:xfrm>
            <a:off x="6663109" y="381000"/>
            <a:ext cx="3799116" cy="586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 End-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/>
                </a:solidFill>
                <a:latin typeface="ShellHeavy" panose="00000700000000000000" pitchFamily="2" charset="0"/>
              </a:rPr>
              <a:t>APIs</a:t>
            </a:r>
          </a:p>
          <a:p>
            <a:pPr marL="0" lvl="1" indent="0">
              <a:buNone/>
            </a:pPr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September 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7</a:t>
            </a:fld>
            <a:endParaRPr lang="en-GB" noProof="1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00E3BD8F-F64A-707D-BED2-F44660AD8595}"/>
              </a:ext>
            </a:extLst>
          </p:cNvPr>
          <p:cNvGrpSpPr>
            <a:grpSpLocks/>
          </p:cNvGrpSpPr>
          <p:nvPr/>
        </p:nvGrpSpPr>
        <p:grpSpPr bwMode="auto">
          <a:xfrm>
            <a:off x="508000" y="1528763"/>
            <a:ext cx="11171238" cy="4830764"/>
            <a:chOff x="261939" y="1031876"/>
            <a:chExt cx="8625965" cy="3993890"/>
          </a:xfrm>
        </p:grpSpPr>
        <p:grpSp>
          <p:nvGrpSpPr>
            <p:cNvPr id="6" name="Group 7">
              <a:extLst>
                <a:ext uri="{FF2B5EF4-FFF2-40B4-BE49-F238E27FC236}">
                  <a16:creationId xmlns:a16="http://schemas.microsoft.com/office/drawing/2014/main" id="{D0F05102-91C4-9793-8569-A7DF6A92B3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939" y="1031876"/>
              <a:ext cx="8622710" cy="691407"/>
              <a:chOff x="919163" y="1363166"/>
              <a:chExt cx="7755525" cy="808063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FFCC729-EDE1-BC85-A78A-1A35621B3FD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19163" y="1363166"/>
                <a:ext cx="4791039" cy="808063"/>
              </a:xfrm>
              <a:prstGeom prst="rect">
                <a:avLst/>
              </a:prstGeom>
              <a:solidFill>
                <a:srgbClr val="DD1D2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lIns="820800" tIns="0" rIns="1072800" bIns="0"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400">
                    <a:solidFill>
                      <a:srgbClr val="FFFFFF"/>
                    </a:solidFill>
                    <a:cs typeface="Arial" charset="0"/>
                  </a:rPr>
                  <a:t>/createUser </a:t>
                </a:r>
              </a:p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400">
                    <a:solidFill>
                      <a:srgbClr val="FFFFFF"/>
                    </a:solidFill>
                    <a:cs typeface="Arial" charset="0"/>
                  </a:rPr>
                  <a:t>/addNewsArticle</a:t>
                </a:r>
                <a:endParaRPr lang="en-GB" sz="1400" dirty="0">
                  <a:solidFill>
                    <a:srgbClr val="FFFFFF"/>
                  </a:solidFill>
                  <a:cs typeface="Arial" charset="0"/>
                </a:endParaRPr>
              </a:p>
            </p:txBody>
          </p:sp>
          <p:sp>
            <p:nvSpPr>
              <p:cNvPr id="26" name="Text Box 6">
                <a:extLst>
                  <a:ext uri="{FF2B5EF4-FFF2-40B4-BE49-F238E27FC236}">
                    <a16:creationId xmlns:a16="http://schemas.microsoft.com/office/drawing/2014/main" id="{0D9D5171-C249-22CF-DE31-F30C598260A1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012019" y="1435455"/>
                <a:ext cx="524713" cy="5947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 anchor="ctr">
                <a:spAutoFit/>
              </a:bodyPr>
              <a:lstStyle/>
              <a:p>
                <a:pPr lvl="0">
                  <a:spcBef>
                    <a:spcPct val="0"/>
                  </a:spcBef>
                  <a:buClr>
                    <a:srgbClr val="FFFFFF"/>
                  </a:buClr>
                  <a:buSzPct val="90000"/>
                  <a:defRPr/>
                </a:pPr>
                <a:r>
                  <a:rPr lang="en-GB" sz="4000" dirty="0">
                    <a:ln>
                      <a:solidFill>
                        <a:srgbClr val="FFFFFF"/>
                      </a:solidFill>
                    </a:ln>
                    <a:solidFill>
                      <a:srgbClr val="FFFFFF"/>
                    </a:solidFill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27" name="AutoShape 26">
                <a:extLst>
                  <a:ext uri="{FF2B5EF4-FFF2-40B4-BE49-F238E27FC236}">
                    <a16:creationId xmlns:a16="http://schemas.microsoft.com/office/drawing/2014/main" id="{0D09A1ED-135A-7547-72CC-803EB04B3CD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>
                <a:off x="4859709" y="1363166"/>
                <a:ext cx="3814979" cy="808063"/>
              </a:xfrm>
              <a:prstGeom prst="homePlate">
                <a:avLst>
                  <a:gd name="adj" fmla="val 44485"/>
                </a:avLst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/>
            </p:spPr>
            <p:txBody>
              <a:bodyPr lIns="0" tIns="0" rIns="648000" bIns="0" anchor="ctr"/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400" dirty="0">
                    <a:cs typeface="Arial" charset="0"/>
                  </a:rPr>
                  <a:t>POST</a:t>
                </a:r>
              </a:p>
            </p:txBody>
          </p:sp>
        </p:grpSp>
        <p:grpSp>
          <p:nvGrpSpPr>
            <p:cNvPr id="7" name="Group 8">
              <a:extLst>
                <a:ext uri="{FF2B5EF4-FFF2-40B4-BE49-F238E27FC236}">
                  <a16:creationId xmlns:a16="http://schemas.microsoft.com/office/drawing/2014/main" id="{1EA61C02-9882-8511-937D-21201E026F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5193" y="1856681"/>
              <a:ext cx="8622709" cy="1322231"/>
              <a:chOff x="922090" y="2327135"/>
              <a:chExt cx="7755524" cy="1545322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FD41EEA-FAF3-8FA7-D7EA-87FEA4FE0B7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22090" y="2327135"/>
                <a:ext cx="4791039" cy="1545322"/>
              </a:xfrm>
              <a:prstGeom prst="rect">
                <a:avLst/>
              </a:prstGeom>
              <a:solidFill>
                <a:srgbClr val="DD1D2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lIns="820800" tIns="0" rIns="1072800" bIns="0"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400" dirty="0">
                    <a:solidFill>
                      <a:srgbClr val="FFFFFF"/>
                    </a:solidFill>
                    <a:latin typeface="+mj-lt"/>
                    <a:cs typeface="Arial" charset="0"/>
                  </a:rPr>
                  <a:t>/</a:t>
                </a:r>
                <a:r>
                  <a:rPr lang="en-GB" sz="1400" dirty="0" err="1">
                    <a:solidFill>
                      <a:srgbClr val="FFFFFF"/>
                    </a:solidFill>
                    <a:latin typeface="+mj-lt"/>
                    <a:cs typeface="Arial" charset="0"/>
                  </a:rPr>
                  <a:t>getUser</a:t>
                </a:r>
                <a:endParaRPr lang="en-GB" sz="1400" dirty="0">
                  <a:solidFill>
                    <a:srgbClr val="FFFFFF"/>
                  </a:solidFill>
                  <a:latin typeface="+mj-lt"/>
                  <a:cs typeface="Arial" charset="0"/>
                </a:endParaRPr>
              </a:p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400" dirty="0">
                    <a:solidFill>
                      <a:srgbClr val="FFFFFF"/>
                    </a:solidFill>
                    <a:cs typeface="Arial" charset="0"/>
                  </a:rPr>
                  <a:t>/</a:t>
                </a:r>
                <a:r>
                  <a:rPr lang="en-GB" sz="1400" dirty="0" err="1">
                    <a:solidFill>
                      <a:srgbClr val="FFFFFF"/>
                    </a:solidFill>
                    <a:cs typeface="Arial" charset="0"/>
                  </a:rPr>
                  <a:t>getAllNewsArticles</a:t>
                </a:r>
                <a:endParaRPr lang="en-GB" sz="1400" dirty="0">
                  <a:solidFill>
                    <a:srgbClr val="FFFFFF"/>
                  </a:solidFill>
                  <a:cs typeface="Arial" charset="0"/>
                </a:endParaRPr>
              </a:p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400" dirty="0">
                    <a:solidFill>
                      <a:srgbClr val="FFFFFF"/>
                    </a:solidFill>
                    <a:cs typeface="Arial" charset="0"/>
                  </a:rPr>
                  <a:t>/</a:t>
                </a:r>
                <a:r>
                  <a:rPr lang="en-GB" sz="1400" dirty="0" err="1">
                    <a:solidFill>
                      <a:srgbClr val="FFFFFF"/>
                    </a:solidFill>
                    <a:cs typeface="Arial" charset="0"/>
                  </a:rPr>
                  <a:t>getNewsArticleByRegion</a:t>
                </a:r>
                <a:r>
                  <a:rPr lang="en-GB" sz="1400" dirty="0">
                    <a:solidFill>
                      <a:srgbClr val="FFFFFF"/>
                    </a:solidFill>
                    <a:cs typeface="Arial" charset="0"/>
                  </a:rPr>
                  <a:t> </a:t>
                </a:r>
              </a:p>
            </p:txBody>
          </p:sp>
          <p:sp>
            <p:nvSpPr>
              <p:cNvPr id="23" name="Text Box 10">
                <a:extLst>
                  <a:ext uri="{FF2B5EF4-FFF2-40B4-BE49-F238E27FC236}">
                    <a16:creationId xmlns:a16="http://schemas.microsoft.com/office/drawing/2014/main" id="{AF54BF1D-508A-C535-F0FA-DC8CD2BB481C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014968" y="2768518"/>
                <a:ext cx="524713" cy="594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 anchor="ctr">
                <a:spAutoFit/>
              </a:bodyPr>
              <a:lstStyle/>
              <a:p>
                <a:pPr lvl="0">
                  <a:spcBef>
                    <a:spcPct val="0"/>
                  </a:spcBef>
                  <a:buClr>
                    <a:srgbClr val="FFFFFF"/>
                  </a:buClr>
                  <a:buSzPct val="90000"/>
                  <a:defRPr/>
                </a:pPr>
                <a:r>
                  <a:rPr lang="en-GB" sz="4000" dirty="0">
                    <a:ln>
                      <a:solidFill>
                        <a:srgbClr val="FFFFFF"/>
                      </a:solidFill>
                    </a:ln>
                    <a:solidFill>
                      <a:srgbClr val="FFFFFF"/>
                    </a:solidFill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24" name="AutoShape 23">
                <a:extLst>
                  <a:ext uri="{FF2B5EF4-FFF2-40B4-BE49-F238E27FC236}">
                    <a16:creationId xmlns:a16="http://schemas.microsoft.com/office/drawing/2014/main" id="{34249EAF-D451-4B4C-51D1-9034058B29D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>
                <a:off x="4800042" y="2327136"/>
                <a:ext cx="3877572" cy="1545321"/>
              </a:xfrm>
              <a:prstGeom prst="homePlate">
                <a:avLst>
                  <a:gd name="adj" fmla="val 44485"/>
                </a:avLst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/>
            </p:spPr>
            <p:txBody>
              <a:bodyPr lIns="0" tIns="0" rIns="648000" bIns="0" anchor="ctr"/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400" dirty="0">
                    <a:cs typeface="Arial" charset="0"/>
                  </a:rPr>
                  <a:t>GET</a:t>
                </a:r>
              </a:p>
            </p:txBody>
          </p:sp>
        </p:grpSp>
        <p:sp>
          <p:nvSpPr>
            <p:cNvPr id="20" name="Text Box 10">
              <a:extLst>
                <a:ext uri="{FF2B5EF4-FFF2-40B4-BE49-F238E27FC236}">
                  <a16:creationId xmlns:a16="http://schemas.microsoft.com/office/drawing/2014/main" id="{F9FF0521-FBA3-37FC-6546-AA87C3ED57C6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68456" y="2744964"/>
              <a:ext cx="583384" cy="508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lvl="0">
                <a:spcBef>
                  <a:spcPct val="0"/>
                </a:spcBef>
                <a:buClr>
                  <a:srgbClr val="FFFFFF"/>
                </a:buClr>
                <a:buSzPct val="90000"/>
                <a:defRPr/>
              </a:pPr>
              <a:endParaRPr lang="en-GB" sz="4000" dirty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grpSp>
          <p:nvGrpSpPr>
            <p:cNvPr id="10" name="Group 10">
              <a:extLst>
                <a:ext uri="{FF2B5EF4-FFF2-40B4-BE49-F238E27FC236}">
                  <a16:creationId xmlns:a16="http://schemas.microsoft.com/office/drawing/2014/main" id="{91DB28B9-D06F-FB99-D228-7CBE2D3FF3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5193" y="3507918"/>
              <a:ext cx="8622711" cy="693035"/>
              <a:chOff x="922090" y="4256978"/>
              <a:chExt cx="7755526" cy="80996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057FD93-A818-DB9A-43DF-85BA78D2ED0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22090" y="4256981"/>
                <a:ext cx="4791039" cy="809964"/>
              </a:xfrm>
              <a:prstGeom prst="rect">
                <a:avLst/>
              </a:prstGeom>
              <a:solidFill>
                <a:srgbClr val="DD1D2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lIns="820800" tIns="0" rIns="1072800" bIns="0"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400" dirty="0">
                    <a:solidFill>
                      <a:srgbClr val="FFFFFF"/>
                    </a:solidFill>
                    <a:latin typeface="+mj-lt"/>
                    <a:cs typeface="Arial" charset="0"/>
                  </a:rPr>
                  <a:t>/</a:t>
                </a:r>
                <a:r>
                  <a:rPr lang="en-GB" sz="1400" dirty="0" err="1">
                    <a:solidFill>
                      <a:srgbClr val="FFFFFF"/>
                    </a:solidFill>
                    <a:latin typeface="+mj-lt"/>
                    <a:cs typeface="Arial" charset="0"/>
                  </a:rPr>
                  <a:t>deleteUser</a:t>
                </a:r>
                <a:endParaRPr lang="en-GB" sz="1400" dirty="0">
                  <a:solidFill>
                    <a:srgbClr val="FFFFFF"/>
                  </a:solidFill>
                  <a:latin typeface="+mj-lt"/>
                  <a:cs typeface="Arial" charset="0"/>
                </a:endParaRPr>
              </a:p>
            </p:txBody>
          </p:sp>
          <p:sp>
            <p:nvSpPr>
              <p:cNvPr id="17" name="Text Box 10">
                <a:extLst>
                  <a:ext uri="{FF2B5EF4-FFF2-40B4-BE49-F238E27FC236}">
                    <a16:creationId xmlns:a16="http://schemas.microsoft.com/office/drawing/2014/main" id="{CDDB2D78-AF0B-1038-850D-9BB4266659B8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014968" y="4330211"/>
                <a:ext cx="524713" cy="5947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 anchor="ctr">
                <a:spAutoFit/>
              </a:bodyPr>
              <a:lstStyle/>
              <a:p>
                <a:pPr lvl="0">
                  <a:spcBef>
                    <a:spcPct val="0"/>
                  </a:spcBef>
                  <a:buClr>
                    <a:srgbClr val="FFFFFF"/>
                  </a:buClr>
                  <a:buSzPct val="90000"/>
                  <a:defRPr/>
                </a:pPr>
                <a:r>
                  <a:rPr lang="en-GB" sz="4000" dirty="0">
                    <a:ln>
                      <a:solidFill>
                        <a:srgbClr val="FFFFFF"/>
                      </a:solidFill>
                    </a:ln>
                    <a:solidFill>
                      <a:srgbClr val="FFFFFF"/>
                    </a:solidFill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18" name="AutoShape 17">
                <a:extLst>
                  <a:ext uri="{FF2B5EF4-FFF2-40B4-BE49-F238E27FC236}">
                    <a16:creationId xmlns:a16="http://schemas.microsoft.com/office/drawing/2014/main" id="{0319B990-79E4-8DED-D82C-91042B21B9A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>
                <a:off x="4862637" y="4256978"/>
                <a:ext cx="3814979" cy="809964"/>
              </a:xfrm>
              <a:prstGeom prst="homePlate">
                <a:avLst>
                  <a:gd name="adj" fmla="val 44485"/>
                </a:avLst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/>
            </p:spPr>
            <p:txBody>
              <a:bodyPr lIns="0" tIns="0" rIns="648000" bIns="0" anchor="ctr"/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400" dirty="0">
                    <a:cs typeface="Arial" charset="0"/>
                  </a:rPr>
                  <a:t>DELETE</a:t>
                </a:r>
              </a:p>
            </p:txBody>
          </p:sp>
        </p:grp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C598C640-F8E1-706C-9876-040D27D5A1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5193" y="4334357"/>
              <a:ext cx="8622711" cy="691409"/>
              <a:chOff x="922090" y="5222848"/>
              <a:chExt cx="7755526" cy="808065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47A8ABC-572A-2464-94C7-F316BAE657C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22090" y="5222848"/>
                <a:ext cx="4791039" cy="808063"/>
              </a:xfrm>
              <a:prstGeom prst="rect">
                <a:avLst/>
              </a:prstGeom>
              <a:solidFill>
                <a:srgbClr val="DD1D2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lIns="820800" tIns="0" rIns="1072800" bIns="0"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400" dirty="0">
                    <a:solidFill>
                      <a:srgbClr val="FFFFFF"/>
                    </a:solidFill>
                    <a:cs typeface="Arial" charset="0"/>
                  </a:rPr>
                  <a:t>/</a:t>
                </a:r>
                <a:r>
                  <a:rPr lang="en-GB" sz="1400" dirty="0" err="1">
                    <a:solidFill>
                      <a:srgbClr val="FFFFFF"/>
                    </a:solidFill>
                    <a:cs typeface="Arial" charset="0"/>
                  </a:rPr>
                  <a:t>updateUser</a:t>
                </a:r>
                <a:endParaRPr lang="en-GB" sz="1400" dirty="0">
                  <a:solidFill>
                    <a:srgbClr val="FFFFFF"/>
                  </a:solidFill>
                  <a:cs typeface="Arial" charset="0"/>
                </a:endParaRPr>
              </a:p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400" dirty="0">
                    <a:solidFill>
                      <a:srgbClr val="FFFFFF"/>
                    </a:solidFill>
                    <a:cs typeface="Arial" charset="0"/>
                  </a:rPr>
                  <a:t>/</a:t>
                </a:r>
                <a:r>
                  <a:rPr lang="en-GB" sz="1400" dirty="0" err="1">
                    <a:solidFill>
                      <a:srgbClr val="FFFFFF"/>
                    </a:solidFill>
                    <a:cs typeface="Arial" charset="0"/>
                  </a:rPr>
                  <a:t>updateNewsArticle</a:t>
                </a:r>
                <a:endParaRPr lang="en-GB" sz="1400" dirty="0">
                  <a:solidFill>
                    <a:srgbClr val="FFFFFF"/>
                  </a:solidFill>
                  <a:cs typeface="Arial" charset="0"/>
                </a:endParaRPr>
              </a:p>
            </p:txBody>
          </p:sp>
          <p:sp>
            <p:nvSpPr>
              <p:cNvPr id="14" name="Text Box 10">
                <a:extLst>
                  <a:ext uri="{FF2B5EF4-FFF2-40B4-BE49-F238E27FC236}">
                    <a16:creationId xmlns:a16="http://schemas.microsoft.com/office/drawing/2014/main" id="{488ADE2B-262B-4732-BE3B-09EB23137C87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014968" y="5295129"/>
                <a:ext cx="524713" cy="5947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 anchor="ctr">
                <a:spAutoFit/>
              </a:bodyPr>
              <a:lstStyle/>
              <a:p>
                <a:pPr lvl="0">
                  <a:spcBef>
                    <a:spcPct val="0"/>
                  </a:spcBef>
                  <a:buClr>
                    <a:srgbClr val="FFFFFF"/>
                  </a:buClr>
                  <a:buSzPct val="90000"/>
                  <a:defRPr/>
                </a:pPr>
                <a:r>
                  <a:rPr lang="en-GB" sz="4000" dirty="0">
                    <a:ln>
                      <a:solidFill>
                        <a:srgbClr val="FFFFFF"/>
                      </a:solidFill>
                    </a:ln>
                    <a:solidFill>
                      <a:srgbClr val="FFFFFF"/>
                    </a:solidFill>
                    <a:cs typeface="Arial" panose="020B0604020202020204" pitchFamily="34" charset="0"/>
                  </a:rPr>
                  <a:t>4</a:t>
                </a:r>
              </a:p>
            </p:txBody>
          </p:sp>
          <p:sp>
            <p:nvSpPr>
              <p:cNvPr id="15" name="AutoShape 14">
                <a:extLst>
                  <a:ext uri="{FF2B5EF4-FFF2-40B4-BE49-F238E27FC236}">
                    <a16:creationId xmlns:a16="http://schemas.microsoft.com/office/drawing/2014/main" id="{5BC42AA8-B470-7D5D-4800-62A83501E74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>
                <a:off x="4862637" y="5222850"/>
                <a:ext cx="3814979" cy="808063"/>
              </a:xfrm>
              <a:prstGeom prst="homePlate">
                <a:avLst>
                  <a:gd name="adj" fmla="val 44485"/>
                </a:avLst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/>
            </p:spPr>
            <p:txBody>
              <a:bodyPr lIns="0" tIns="0" rIns="648000" bIns="0" anchor="ctr"/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400" dirty="0">
                    <a:cs typeface="Arial" charset="0"/>
                  </a:rPr>
                  <a:t>PUT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828967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508000" y="712800"/>
            <a:ext cx="11171238" cy="808025"/>
          </a:xfrm>
        </p:spPr>
        <p:txBody>
          <a:bodyPr wrap="square" anchor="t">
            <a:normAutofit/>
          </a:bodyPr>
          <a:lstStyle/>
          <a:p>
            <a:r>
              <a:rPr lang="en-GB" dirty="0"/>
              <a:t>Back End-</a:t>
            </a:r>
          </a:p>
        </p:txBody>
      </p:sp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A372DFAB-DA6C-E686-DE3F-C4456E3D77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" t="9770" r="8366" b="4050"/>
          <a:stretch/>
        </p:blipFill>
        <p:spPr bwMode="auto">
          <a:xfrm>
            <a:off x="1491342" y="1142996"/>
            <a:ext cx="8284029" cy="500220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8" name="Content Placeholder 7"/>
          <p:cNvSpPr>
            <a:spLocks noGrp="1"/>
          </p:cNvSpPr>
          <p:nvPr>
            <p:ph type="body" sz="quarter" idx="11"/>
          </p:nvPr>
        </p:nvSpPr>
        <p:spPr>
          <a:xfrm>
            <a:off x="765174" y="1665286"/>
            <a:ext cx="5211763" cy="4694239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APIs</a:t>
            </a:r>
          </a:p>
          <a:p>
            <a:pPr marL="0" lvl="1" indent="0">
              <a:spcAft>
                <a:spcPts val="600"/>
              </a:spcAft>
              <a:buNone/>
            </a:pPr>
            <a:r>
              <a:rPr lang="en-GB"/>
              <a:t>.</a:t>
            </a:r>
          </a:p>
          <a:p>
            <a:pPr marL="0" lvl="1" indent="0">
              <a:spcAft>
                <a:spcPts val="600"/>
              </a:spcAft>
              <a:buNone/>
            </a:pPr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9670343" y="6469200"/>
            <a:ext cx="1440000" cy="237600"/>
          </a:xfrm>
        </p:spPr>
        <p:txBody>
          <a:bodyPr wrap="non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GB" noProof="1"/>
              <a:t>September 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24177" y="6469199"/>
            <a:ext cx="355564" cy="237600"/>
          </a:xfrm>
        </p:spPr>
        <p:txBody>
          <a:bodyPr wrap="none" anchor="t">
            <a:normAutofit/>
          </a:bodyPr>
          <a:lstStyle/>
          <a:p>
            <a:pPr>
              <a:spcAft>
                <a:spcPts val="600"/>
              </a:spcAft>
            </a:pPr>
            <a:fld id="{D32BAE6A-B452-4007-8177-56DD051636F9}" type="slidenum">
              <a:rPr lang="en-GB" noProof="1" smtClean="0"/>
              <a:pPr>
                <a:spcAft>
                  <a:spcPts val="600"/>
                </a:spcAft>
              </a:pPr>
              <a:t>8</a:t>
            </a:fld>
            <a:endParaRPr lang="en-GB" noProof="1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877056" y="6469199"/>
            <a:ext cx="4435312" cy="2376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093345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Front End-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765175" y="1665288"/>
            <a:ext cx="4122512" cy="4694236"/>
          </a:xfrm>
        </p:spPr>
        <p:txBody>
          <a:bodyPr/>
          <a:lstStyle/>
          <a:p>
            <a:r>
              <a:rPr lang="en-GB" dirty="0">
                <a:solidFill>
                  <a:schemeClr val="accent2"/>
                </a:solidFill>
                <a:latin typeface="ShellHeavy" panose="00000700000000000000" pitchFamily="2" charset="0"/>
              </a:rPr>
              <a:t>React JS</a:t>
            </a:r>
          </a:p>
          <a:p>
            <a:pPr lvl="1"/>
            <a:r>
              <a:rPr lang="en-GB" dirty="0"/>
              <a:t>Used React JS to develop the frontend with Client and Admin side.</a:t>
            </a:r>
          </a:p>
          <a:p>
            <a:pPr lvl="1"/>
            <a:r>
              <a:rPr lang="en-GB" dirty="0"/>
              <a:t>Screens:</a:t>
            </a:r>
          </a:p>
          <a:p>
            <a:pPr lvl="2"/>
            <a:r>
              <a:rPr lang="en-GB" dirty="0"/>
              <a:t>Login and Register Screen</a:t>
            </a:r>
          </a:p>
          <a:p>
            <a:pPr lvl="2"/>
            <a:r>
              <a:rPr lang="en-GB" dirty="0"/>
              <a:t>News Articles</a:t>
            </a:r>
          </a:p>
          <a:p>
            <a:pPr lvl="2"/>
            <a:r>
              <a:rPr lang="en-GB" dirty="0"/>
              <a:t>Profile Page </a:t>
            </a:r>
          </a:p>
          <a:p>
            <a:pPr lvl="2"/>
            <a:r>
              <a:rPr lang="en-GB" dirty="0"/>
              <a:t>Admin Page </a:t>
            </a:r>
          </a:p>
          <a:p>
            <a:pPr marL="0" lvl="1" indent="0">
              <a:buNone/>
            </a:pPr>
            <a:endParaRPr lang="en-GB" dirty="0"/>
          </a:p>
          <a:p>
            <a:pPr marL="0" lvl="1" indent="0">
              <a:buNone/>
            </a:pPr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September 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9</a:t>
            </a:fld>
            <a:endParaRPr lang="en-GB" noProof="1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8EE4412-A270-0B6F-8B42-0514CAB3A9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41"/>
          <a:stretch/>
        </p:blipFill>
        <p:spPr bwMode="auto">
          <a:xfrm>
            <a:off x="5094123" y="977221"/>
            <a:ext cx="6436490" cy="423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476160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Shell layouts with footer">
  <a:themeElements>
    <a:clrScheme name="Shell Colour Palette">
      <a:dk1>
        <a:srgbClr val="404040"/>
      </a:dk1>
      <a:lt1>
        <a:srgbClr val="FFFFFF"/>
      </a:lt1>
      <a:dk2>
        <a:srgbClr val="A6A6A6"/>
      </a:dk2>
      <a:lt2>
        <a:srgbClr val="D9D9D9"/>
      </a:lt2>
      <a:accent1>
        <a:srgbClr val="FBCE07"/>
      </a:accent1>
      <a:accent2>
        <a:srgbClr val="DD1D21"/>
      </a:accent2>
      <a:accent3>
        <a:srgbClr val="003C88"/>
      </a:accent3>
      <a:accent4>
        <a:srgbClr val="641964"/>
      </a:accent4>
      <a:accent5>
        <a:srgbClr val="008443"/>
      </a:accent5>
      <a:accent6>
        <a:srgbClr val="EB8705"/>
      </a:accent6>
      <a:hlink>
        <a:srgbClr val="003C88"/>
      </a:hlink>
      <a:folHlink>
        <a:srgbClr val="003C88"/>
      </a:folHlink>
    </a:clrScheme>
    <a:fontScheme name="Shell Font Theme">
      <a:majorFont>
        <a:latin typeface="ShellHeavy"/>
        <a:ea typeface=""/>
        <a:cs typeface=""/>
      </a:majorFont>
      <a:minorFont>
        <a:latin typeface="Shell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 algn="ctr">
          <a:noFill/>
          <a:miter lim="800000"/>
          <a:headEnd/>
          <a:tailEnd/>
        </a:ln>
      </a:spPr>
      <a:bodyPr vert="horz" wrap="square" lIns="0" tIns="0" rIns="0" bIns="0" numCol="1" rtlCol="0" anchor="t" anchorCtr="0" compatLnSpc="1">
        <a:prstTxWarp prst="textNoShape">
          <a:avLst/>
        </a:prstTxWarp>
        <a:spAutoFit/>
      </a:bodyPr>
      <a:lstStyle>
        <a:defPPr marL="201613" indent="-201613" defTabSz="357708">
          <a:lnSpc>
            <a:spcPct val="140000"/>
          </a:lnSpc>
          <a:buClr>
            <a:schemeClr val="accent2"/>
          </a:buClr>
          <a:buSzPct val="85000"/>
          <a:buFont typeface="Wingdings" panose="05000000000000000000" pitchFamily="2" charset="2"/>
          <a:buChar char=""/>
          <a:defRPr sz="1600" dirty="0" err="1" smtClean="0"/>
        </a:defPPr>
      </a:lstStyle>
    </a:txDef>
  </a:objectDefaults>
  <a:extraClrSchemeLst/>
  <a:custClrLst>
    <a:custClr name="Shell-yellow">
      <a:srgbClr val="FBCE07"/>
    </a:custClr>
    <a:custClr name="Shell-yellow-60%">
      <a:srgbClr val="FDE26A"/>
    </a:custClr>
    <a:custClr name="Shell-yellow-40%">
      <a:srgbClr val="FDEB9C"/>
    </a:custClr>
    <a:custClr name="Shell-yellow-20%">
      <a:srgbClr val="FEF5CD"/>
    </a:custClr>
    <a:custClr name="Shell-yellow-20%">
      <a:srgbClr val="FEF5CD"/>
    </a:custClr>
    <a:custClr name="Shell-red">
      <a:srgbClr val="DD1D21"/>
    </a:custClr>
    <a:custClr name="Shell-red-60%">
      <a:srgbClr val="EB777A"/>
    </a:custClr>
    <a:custClr name="Shell-red-40%">
      <a:srgbClr val="F1A5A6"/>
    </a:custClr>
    <a:custClr name="Shell-red-20%">
      <a:srgbClr val="F8D2D3"/>
    </a:custClr>
    <a:custClr name="Shell-white">
      <a:srgbClr val="FFFFFF"/>
    </a:custClr>
    <a:custClr name="Shell-black">
      <a:srgbClr val="000000"/>
    </a:custClr>
    <a:custClr name="Shell-very dark grey">
      <a:srgbClr val="404040"/>
    </a:custClr>
    <a:custClr name="Shell-dark grey">
      <a:srgbClr val="595959"/>
    </a:custClr>
    <a:custClr name="Shell-mid grey">
      <a:srgbClr val="7F7F7F"/>
    </a:custClr>
    <a:custClr name="Shell-light grey">
      <a:srgbClr val="A6A6A6"/>
    </a:custClr>
    <a:custClr name="Shell-pale grey">
      <a:srgbClr val="D9D9D9"/>
    </a:custClr>
    <a:custClr name="Shell-very pale grey">
      <a:srgbClr val="F7F7F7"/>
    </a:custClr>
    <a:custClr name="Shell-dark blue">
      <a:srgbClr val="003C88"/>
    </a:custClr>
    <a:custClr name="Shell-dark blue-60%">
      <a:srgbClr val="668AB8"/>
    </a:custClr>
    <a:custClr name="Shell-dark blue-40%">
      <a:srgbClr val="99B1CF"/>
    </a:custClr>
    <a:custClr name="Shell-dark blue-20%">
      <a:srgbClr val="CCD8E7"/>
    </a:custClr>
    <a:custClr name="Shell-mid blue">
      <a:srgbClr val="009EB4"/>
    </a:custClr>
    <a:custClr name="Shell-mid blue-60%">
      <a:srgbClr val="66C5D2"/>
    </a:custClr>
    <a:custClr name="Shell-mid blue-40%">
      <a:srgbClr val="99D8E1"/>
    </a:custClr>
    <a:custClr name="Shell-mid blue-20%">
      <a:srgbClr val="CCECF0"/>
    </a:custClr>
    <a:custClr name="Shell-light blue">
      <a:srgbClr val="89CFDC"/>
    </a:custClr>
    <a:custClr name="Shell-light blue-60%">
      <a:srgbClr val="B8E2EA"/>
    </a:custClr>
    <a:custClr name="Shell-light blue-40%">
      <a:srgbClr val="D0ECF1"/>
    </a:custClr>
    <a:custClr name="Shell-light blue-20%">
      <a:srgbClr val="E7F5F8"/>
    </a:custClr>
    <a:custClr name="Shell-light green">
      <a:srgbClr val="BED50F"/>
    </a:custClr>
    <a:custClr name="Shell-light green-60%">
      <a:srgbClr val="D8E66F"/>
    </a:custClr>
    <a:custClr name="Shell-light green-40%">
      <a:srgbClr val="E5EE9F"/>
    </a:custClr>
    <a:custClr name="Shell-light green-20%">
      <a:srgbClr val="F2F7CF"/>
    </a:custClr>
    <a:custClr name="Shell-dark green">
      <a:srgbClr val="008443"/>
    </a:custClr>
    <a:custClr name="Shell-dark green-60%">
      <a:srgbClr val="66B58E"/>
    </a:custClr>
    <a:custClr name="Shell-dark green-40%">
      <a:srgbClr val="99CEB4"/>
    </a:custClr>
    <a:custClr name="Shell-dark green-20%">
      <a:srgbClr val="CCE6D9"/>
    </a:custClr>
    <a:custClr name="Shell-purple">
      <a:srgbClr val="641964"/>
    </a:custClr>
    <a:custClr name="Shell-purple-60%">
      <a:srgbClr val="A275A2"/>
    </a:custClr>
    <a:custClr name="Shell-purple-40%">
      <a:srgbClr val="C1A3C1"/>
    </a:custClr>
    <a:custClr name="Shell-purple-20%">
      <a:srgbClr val="E0D1E0"/>
    </a:custClr>
    <a:custClr name="Shell-lilac">
      <a:srgbClr val="BA95BE"/>
    </a:custClr>
    <a:custClr name="Shell-lilac-60%">
      <a:srgbClr val="D6BFD8"/>
    </a:custClr>
    <a:custClr name="Shell-lilac-40%">
      <a:srgbClr val="E3D5E5"/>
    </a:custClr>
    <a:custClr name="Shell-orange">
      <a:srgbClr val="EB8705"/>
    </a:custClr>
    <a:custClr name="Shell-orange-60%">
      <a:srgbClr val="F3B769"/>
    </a:custClr>
    <a:custClr name="Shell-orange-40%">
      <a:srgbClr val="F7CF9B"/>
    </a:custClr>
    <a:custClr name="Shell-brown">
      <a:srgbClr val="743410"/>
    </a:custClr>
    <a:custClr name="Shell-brown-60%">
      <a:srgbClr val="AC8570"/>
    </a:custClr>
    <a:custClr name="Shell-brown-40%">
      <a:srgbClr val="C7AE9F"/>
    </a:custClr>
    <a:custClr name="Shell-sand">
      <a:srgbClr val="FFEAC2"/>
    </a:custClr>
  </a:custClrLst>
  <a:extLst>
    <a:ext uri="{05A4C25C-085E-4340-85A3-A5531E510DB2}">
      <thm15:themeFamily xmlns:thm15="http://schemas.microsoft.com/office/thememl/2012/main" name="Onscreen;2057;Pos1;Date1;Widescreen Shell template - 16x9 V1-102.potx" id="{5A7BD8C3-2690-4C05-A145-19ADE4FBA848}" vid="{3B7C03BC-BD27-4D1F-8A34-1DD52275C4B5}"/>
    </a:ext>
  </a:extLst>
</a:theme>
</file>

<file path=ppt/theme/theme2.xml><?xml version="1.0" encoding="utf-8"?>
<a:theme xmlns:a="http://schemas.openxmlformats.org/drawingml/2006/main" name="Office Theme">
  <a:themeElements>
    <a:clrScheme name="Shell Colour Palette">
      <a:dk1>
        <a:srgbClr val="404040"/>
      </a:dk1>
      <a:lt1>
        <a:srgbClr val="FFFFFF"/>
      </a:lt1>
      <a:dk2>
        <a:srgbClr val="A6A6A6"/>
      </a:dk2>
      <a:lt2>
        <a:srgbClr val="D9D9D9"/>
      </a:lt2>
      <a:accent1>
        <a:srgbClr val="FBCE07"/>
      </a:accent1>
      <a:accent2>
        <a:srgbClr val="DD1D21"/>
      </a:accent2>
      <a:accent3>
        <a:srgbClr val="003C88"/>
      </a:accent3>
      <a:accent4>
        <a:srgbClr val="641964"/>
      </a:accent4>
      <a:accent5>
        <a:srgbClr val="008443"/>
      </a:accent5>
      <a:accent6>
        <a:srgbClr val="EB8705"/>
      </a:accent6>
      <a:hlink>
        <a:srgbClr val="000000"/>
      </a:hlink>
      <a:folHlink>
        <a:srgbClr val="000000"/>
      </a:folHlink>
    </a:clrScheme>
    <a:fontScheme name="Office">
      <a:majorFont>
        <a:latin typeface="ShellMediu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ShellMediu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ShellMedium"/>
        <a:font script="Hebr" typeface="Shell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ShellMedium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hell Colour Palette">
      <a:dk1>
        <a:srgbClr val="404040"/>
      </a:dk1>
      <a:lt1>
        <a:srgbClr val="FFFFFF"/>
      </a:lt1>
      <a:dk2>
        <a:srgbClr val="A6A6A6"/>
      </a:dk2>
      <a:lt2>
        <a:srgbClr val="D9D9D9"/>
      </a:lt2>
      <a:accent1>
        <a:srgbClr val="FBCE07"/>
      </a:accent1>
      <a:accent2>
        <a:srgbClr val="DD1D21"/>
      </a:accent2>
      <a:accent3>
        <a:srgbClr val="003C88"/>
      </a:accent3>
      <a:accent4>
        <a:srgbClr val="641964"/>
      </a:accent4>
      <a:accent5>
        <a:srgbClr val="008443"/>
      </a:accent5>
      <a:accent6>
        <a:srgbClr val="EB8705"/>
      </a:accent6>
      <a:hlink>
        <a:srgbClr val="000000"/>
      </a:hlink>
      <a:folHlink>
        <a:srgbClr val="000000"/>
      </a:folHlink>
    </a:clrScheme>
    <a:fontScheme name="Office">
      <a:majorFont>
        <a:latin typeface="ShellMediu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ShellMediu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ShellMedium"/>
        <a:font script="Hebr" typeface="Shell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ShellMedium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Onscreen;2057;Pos1;Date1;Widescreen Shell template - 16x9 V1-102</Template>
  <TotalTime>188</TotalTime>
  <Words>484</Words>
  <Application>Microsoft Office PowerPoint</Application>
  <PresentationFormat>Widescreen</PresentationFormat>
  <Paragraphs>130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ShellHeavy</vt:lpstr>
      <vt:lpstr>Wingdings</vt:lpstr>
      <vt:lpstr>Arial</vt:lpstr>
      <vt:lpstr>ShellMedium</vt:lpstr>
      <vt:lpstr>Shell layouts with footer</vt:lpstr>
      <vt:lpstr>Shell Today App</vt:lpstr>
      <vt:lpstr>Agenda</vt:lpstr>
      <vt:lpstr>Introduction</vt:lpstr>
      <vt:lpstr>PowerPoint Presentation</vt:lpstr>
      <vt:lpstr>How it works?</vt:lpstr>
      <vt:lpstr>Back End-</vt:lpstr>
      <vt:lpstr>Back End-</vt:lpstr>
      <vt:lpstr>Back End-</vt:lpstr>
      <vt:lpstr>Front End-</vt:lpstr>
      <vt:lpstr>Front End-</vt:lpstr>
      <vt:lpstr>Benefits and 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Shell Today App</dc:title>
  <dc:creator>Singh, Ritika SBOBNG-PTIY/BBB</dc:creator>
  <cp:lastModifiedBy>Singh, Ritika SBOBNG-PTIY/BBB</cp:lastModifiedBy>
  <cp:revision>2</cp:revision>
  <dcterms:created xsi:type="dcterms:W3CDTF">2023-09-15T03:48:59Z</dcterms:created>
  <dcterms:modified xsi:type="dcterms:W3CDTF">2023-09-15T09:11:50Z</dcterms:modified>
  <cp:category>Shell_IC: MOST CONFIDENTIAL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WizKit Template Type">
    <vt:lpwstr>Widescreen</vt:lpwstr>
  </property>
  <property fmtid="{D5CDD505-2E9C-101B-9397-08002B2CF9AE}" pid="3" name="WizKit Template Version">
    <vt:i4>6</vt:i4>
  </property>
</Properties>
</file>